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  <p:sldId id="258" r:id="rId7"/>
    <p:sldId id="268" r:id="rId8"/>
    <p:sldId id="272" r:id="rId9"/>
    <p:sldId id="270" r:id="rId10"/>
    <p:sldId id="259" r:id="rId11"/>
    <p:sldId id="260" r:id="rId12"/>
    <p:sldId id="273" r:id="rId13"/>
    <p:sldId id="261" r:id="rId14"/>
    <p:sldId id="262" r:id="rId15"/>
    <p:sldId id="274" r:id="rId16"/>
    <p:sldId id="267" r:id="rId17"/>
    <p:sldId id="276" r:id="rId18"/>
    <p:sldId id="264" r:id="rId19"/>
    <p:sldId id="275" r:id="rId20"/>
    <p:sldId id="265" r:id="rId21"/>
    <p:sldId id="266" r:id="rId22"/>
    <p:sldId id="263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D8ADD6-6D83-423D-846A-1D4A633E7C09}" v="383" dt="2022-11-14T17:42:02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8BA39C40-A991-4859-A8E9-F37CD487E29A}"/>
    <pc:docChg chg="custSel modSld">
      <pc:chgData name="Coufal Petr" userId="76484aeb-9507-44c9-a583-612a370dac90" providerId="ADAL" clId="{8BA39C40-A991-4859-A8E9-F37CD487E29A}" dt="2022-10-24T13:50:24.271" v="143" actId="14100"/>
      <pc:docMkLst>
        <pc:docMk/>
      </pc:docMkLst>
      <pc:sldChg chg="modSp">
        <pc:chgData name="Coufal Petr" userId="76484aeb-9507-44c9-a583-612a370dac90" providerId="ADAL" clId="{8BA39C40-A991-4859-A8E9-F37CD487E29A}" dt="2022-10-24T12:41:21.363" v="8" actId="20577"/>
        <pc:sldMkLst>
          <pc:docMk/>
          <pc:sldMk cId="2732533220" sldId="256"/>
        </pc:sldMkLst>
        <pc:spChg chg="mod">
          <ac:chgData name="Coufal Petr" userId="76484aeb-9507-44c9-a583-612a370dac90" providerId="ADAL" clId="{8BA39C40-A991-4859-A8E9-F37CD487E29A}" dt="2022-10-24T12:41:21.363" v="8" actId="20577"/>
          <ac:spMkLst>
            <pc:docMk/>
            <pc:sldMk cId="2732533220" sldId="256"/>
            <ac:spMk id="3" creationId="{536C4D65-832E-4DE1-C71E-A4B5DC53CF0D}"/>
          </ac:spMkLst>
        </pc:spChg>
      </pc:sldChg>
      <pc:sldChg chg="modSp">
        <pc:chgData name="Coufal Petr" userId="76484aeb-9507-44c9-a583-612a370dac90" providerId="ADAL" clId="{8BA39C40-A991-4859-A8E9-F37CD487E29A}" dt="2022-10-24T13:50:24.271" v="143" actId="14100"/>
        <pc:sldMkLst>
          <pc:docMk/>
          <pc:sldMk cId="1609066694" sldId="259"/>
        </pc:sldMkLst>
        <pc:picChg chg="mod">
          <ac:chgData name="Coufal Petr" userId="76484aeb-9507-44c9-a583-612a370dac90" providerId="ADAL" clId="{8BA39C40-A991-4859-A8E9-F37CD487E29A}" dt="2022-10-24T13:50:24.271" v="143" actId="14100"/>
          <ac:picMkLst>
            <pc:docMk/>
            <pc:sldMk cId="1609066694" sldId="259"/>
            <ac:picMk id="6" creationId="{F20F0908-EF76-9AE2-A703-AF8A6A46E5FB}"/>
          </ac:picMkLst>
        </pc:picChg>
        <pc:picChg chg="mod">
          <ac:chgData name="Coufal Petr" userId="76484aeb-9507-44c9-a583-612a370dac90" providerId="ADAL" clId="{8BA39C40-A991-4859-A8E9-F37CD487E29A}" dt="2022-10-24T13:50:08.590" v="139" actId="1076"/>
          <ac:picMkLst>
            <pc:docMk/>
            <pc:sldMk cId="1609066694" sldId="259"/>
            <ac:picMk id="5130" creationId="{C3EEB9CC-4429-9CD8-8760-472337AD8857}"/>
          </ac:picMkLst>
        </pc:picChg>
      </pc:sldChg>
      <pc:sldChg chg="modSp mod">
        <pc:chgData name="Coufal Petr" userId="76484aeb-9507-44c9-a583-612a370dac90" providerId="ADAL" clId="{8BA39C40-A991-4859-A8E9-F37CD487E29A}" dt="2022-10-24T12:42:26.624" v="16" actId="2711"/>
        <pc:sldMkLst>
          <pc:docMk/>
          <pc:sldMk cId="3506411560" sldId="261"/>
        </pc:sldMkLst>
        <pc:spChg chg="mod">
          <ac:chgData name="Coufal Petr" userId="76484aeb-9507-44c9-a583-612a370dac90" providerId="ADAL" clId="{8BA39C40-A991-4859-A8E9-F37CD487E29A}" dt="2022-10-24T12:42:26.624" v="16" actId="2711"/>
          <ac:spMkLst>
            <pc:docMk/>
            <pc:sldMk cId="3506411560" sldId="261"/>
            <ac:spMk id="2" creationId="{9ACDDBF7-C319-2A73-8E35-680F1C9F03A5}"/>
          </ac:spMkLst>
        </pc:spChg>
        <pc:spChg chg="mod">
          <ac:chgData name="Coufal Petr" userId="76484aeb-9507-44c9-a583-612a370dac90" providerId="ADAL" clId="{8BA39C40-A991-4859-A8E9-F37CD487E29A}" dt="2022-10-24T12:42:19.480" v="15" actId="2711"/>
          <ac:spMkLst>
            <pc:docMk/>
            <pc:sldMk cId="3506411560" sldId="261"/>
            <ac:spMk id="3" creationId="{58A6A7B2-86CE-39E9-4319-DC8DF91A837B}"/>
          </ac:spMkLst>
        </pc:spChg>
      </pc:sldChg>
      <pc:sldChg chg="modSp mod">
        <pc:chgData name="Coufal Petr" userId="76484aeb-9507-44c9-a583-612a370dac90" providerId="ADAL" clId="{8BA39C40-A991-4859-A8E9-F37CD487E29A}" dt="2022-10-24T12:47:17.175" v="122" actId="20577"/>
        <pc:sldMkLst>
          <pc:docMk/>
          <pc:sldMk cId="2059426451" sldId="262"/>
        </pc:sldMkLst>
        <pc:spChg chg="mod">
          <ac:chgData name="Coufal Petr" userId="76484aeb-9507-44c9-a583-612a370dac90" providerId="ADAL" clId="{8BA39C40-A991-4859-A8E9-F37CD487E29A}" dt="2022-10-24T12:46:07.272" v="93" actId="14100"/>
          <ac:spMkLst>
            <pc:docMk/>
            <pc:sldMk cId="2059426451" sldId="262"/>
            <ac:spMk id="2" creationId="{A0D623D7-84D8-1CA0-9005-884F5376E75C}"/>
          </ac:spMkLst>
        </pc:spChg>
        <pc:spChg chg="mod ord">
          <ac:chgData name="Coufal Petr" userId="76484aeb-9507-44c9-a583-612a370dac90" providerId="ADAL" clId="{8BA39C40-A991-4859-A8E9-F37CD487E29A}" dt="2022-10-24T12:47:17.175" v="122" actId="20577"/>
          <ac:spMkLst>
            <pc:docMk/>
            <pc:sldMk cId="2059426451" sldId="262"/>
            <ac:spMk id="3" creationId="{E05641B8-432C-A9E6-D9AE-85FDBFF2E6E3}"/>
          </ac:spMkLst>
        </pc:spChg>
      </pc:sldChg>
      <pc:sldChg chg="modSp mod">
        <pc:chgData name="Coufal Petr" userId="76484aeb-9507-44c9-a583-612a370dac90" providerId="ADAL" clId="{8BA39C40-A991-4859-A8E9-F37CD487E29A}" dt="2022-10-24T12:48:34.524" v="138" actId="20577"/>
        <pc:sldMkLst>
          <pc:docMk/>
          <pc:sldMk cId="2500202310" sldId="264"/>
        </pc:sldMkLst>
        <pc:spChg chg="mod">
          <ac:chgData name="Coufal Petr" userId="76484aeb-9507-44c9-a583-612a370dac90" providerId="ADAL" clId="{8BA39C40-A991-4859-A8E9-F37CD487E29A}" dt="2022-10-24T12:48:22.318" v="129" actId="20577"/>
          <ac:spMkLst>
            <pc:docMk/>
            <pc:sldMk cId="2500202310" sldId="264"/>
            <ac:spMk id="2" creationId="{27262517-0094-7B01-DE08-3AC873ED961C}"/>
          </ac:spMkLst>
        </pc:spChg>
        <pc:spChg chg="mod ord">
          <ac:chgData name="Coufal Petr" userId="76484aeb-9507-44c9-a583-612a370dac90" providerId="ADAL" clId="{8BA39C40-A991-4859-A8E9-F37CD487E29A}" dt="2022-10-24T12:48:34.524" v="138" actId="20577"/>
          <ac:spMkLst>
            <pc:docMk/>
            <pc:sldMk cId="2500202310" sldId="264"/>
            <ac:spMk id="3" creationId="{52D4FA49-899E-47D6-E5DD-8F792BDB573F}"/>
          </ac:spMkLst>
        </pc:spChg>
      </pc:sldChg>
    </pc:docChg>
  </pc:docChgLst>
  <pc:docChgLst>
    <pc:chgData name="Coufal Petr" userId="76484aeb-9507-44c9-a583-612a370dac90" providerId="ADAL" clId="{EDD8ADD6-6D83-423D-846A-1D4A633E7C09}"/>
    <pc:docChg chg="undo custSel addSld delSld modSld sldOrd">
      <pc:chgData name="Coufal Petr" userId="76484aeb-9507-44c9-a583-612a370dac90" providerId="ADAL" clId="{EDD8ADD6-6D83-423D-846A-1D4A633E7C09}" dt="2022-11-14T17:37:43.503" v="4362" actId="1076"/>
      <pc:docMkLst>
        <pc:docMk/>
      </pc:docMkLst>
      <pc:sldChg chg="addSp delSp modSp mod setBg setClrOvrMap">
        <pc:chgData name="Coufal Petr" userId="76484aeb-9507-44c9-a583-612a370dac90" providerId="ADAL" clId="{EDD8ADD6-6D83-423D-846A-1D4A633E7C09}" dt="2022-10-27T12:16:34.552" v="4099" actId="313"/>
        <pc:sldMkLst>
          <pc:docMk/>
          <pc:sldMk cId="2732533220" sldId="256"/>
        </pc:sldMkLst>
        <pc:spChg chg="mod">
          <ac:chgData name="Coufal Petr" userId="76484aeb-9507-44c9-a583-612a370dac90" providerId="ADAL" clId="{EDD8ADD6-6D83-423D-846A-1D4A633E7C09}" dt="2022-10-23T18:15:14.283" v="830" actId="14100"/>
          <ac:spMkLst>
            <pc:docMk/>
            <pc:sldMk cId="2732533220" sldId="256"/>
            <ac:spMk id="2" creationId="{874C8CC6-030F-97BC-94C4-3C0186CA968A}"/>
          </ac:spMkLst>
        </pc:spChg>
        <pc:spChg chg="mod">
          <ac:chgData name="Coufal Petr" userId="76484aeb-9507-44c9-a583-612a370dac90" providerId="ADAL" clId="{EDD8ADD6-6D83-423D-846A-1D4A633E7C09}" dt="2022-10-27T12:16:34.552" v="4099" actId="313"/>
          <ac:spMkLst>
            <pc:docMk/>
            <pc:sldMk cId="2732533220" sldId="256"/>
            <ac:spMk id="3" creationId="{536C4D65-832E-4DE1-C71E-A4B5DC53CF0D}"/>
          </ac:spMkLst>
        </pc:spChg>
        <pc:spChg chg="del">
          <ac:chgData name="Coufal Petr" userId="76484aeb-9507-44c9-a583-612a370dac90" providerId="ADAL" clId="{EDD8ADD6-6D83-423D-846A-1D4A633E7C09}" dt="2022-07-10T18:02:25.840" v="316" actId="26606"/>
          <ac:spMkLst>
            <pc:docMk/>
            <pc:sldMk cId="2732533220" sldId="256"/>
            <ac:spMk id="9" creationId="{4EFE82FE-7465-AE46-88DF-34D347E83B84}"/>
          </ac:spMkLst>
        </pc:spChg>
        <pc:spChg chg="add">
          <ac:chgData name="Coufal Petr" userId="76484aeb-9507-44c9-a583-612a370dac90" providerId="ADAL" clId="{EDD8ADD6-6D83-423D-846A-1D4A633E7C09}" dt="2022-07-10T18:02:25.840" v="316" actId="26606"/>
          <ac:spMkLst>
            <pc:docMk/>
            <pc:sldMk cId="2732533220" sldId="256"/>
            <ac:spMk id="25" creationId="{4EFE82FE-7465-AE46-88DF-34D347E83B84}"/>
          </ac:spMkLst>
        </pc:spChg>
        <pc:spChg chg="add">
          <ac:chgData name="Coufal Petr" userId="76484aeb-9507-44c9-a583-612a370dac90" providerId="ADAL" clId="{EDD8ADD6-6D83-423D-846A-1D4A633E7C09}" dt="2022-07-10T18:02:25.840" v="316" actId="26606"/>
          <ac:spMkLst>
            <pc:docMk/>
            <pc:sldMk cId="2732533220" sldId="256"/>
            <ac:spMk id="27" creationId="{8B80D579-AC08-8D49-BB6A-21123F80B589}"/>
          </ac:spMkLst>
        </pc:spChg>
        <pc:grpChg chg="del">
          <ac:chgData name="Coufal Petr" userId="76484aeb-9507-44c9-a583-612a370dac90" providerId="ADAL" clId="{EDD8ADD6-6D83-423D-846A-1D4A633E7C09}" dt="2022-07-10T18:02:25.840" v="316" actId="26606"/>
          <ac:grpSpMkLst>
            <pc:docMk/>
            <pc:sldMk cId="2732533220" sldId="256"/>
            <ac:grpSpMk id="11" creationId="{66F2B51C-9578-EB41-A17E-FFF9D491ADA0}"/>
          </ac:grpSpMkLst>
        </pc:grpChg>
        <pc:grpChg chg="add">
          <ac:chgData name="Coufal Petr" userId="76484aeb-9507-44c9-a583-612a370dac90" providerId="ADAL" clId="{EDD8ADD6-6D83-423D-846A-1D4A633E7C09}" dt="2022-07-10T18:02:25.840" v="316" actId="26606"/>
          <ac:grpSpMkLst>
            <pc:docMk/>
            <pc:sldMk cId="2732533220" sldId="256"/>
            <ac:grpSpMk id="31" creationId="{44406D7A-DB1A-D940-8AD1-93FAF9DD7199}"/>
          </ac:grpSpMkLst>
        </pc:grpChg>
        <pc:picChg chg="del mod">
          <ac:chgData name="Coufal Petr" userId="76484aeb-9507-44c9-a583-612a370dac90" providerId="ADAL" clId="{EDD8ADD6-6D83-423D-846A-1D4A633E7C09}" dt="2022-07-10T18:02:06.648" v="311" actId="21"/>
          <ac:picMkLst>
            <pc:docMk/>
            <pc:sldMk cId="2732533220" sldId="256"/>
            <ac:picMk id="4" creationId="{3ACF70AF-EDDF-A962-DF0D-5A0DEB351AE7}"/>
          </ac:picMkLst>
        </pc:picChg>
        <pc:picChg chg="add mod ord">
          <ac:chgData name="Coufal Petr" userId="76484aeb-9507-44c9-a583-612a370dac90" providerId="ADAL" clId="{EDD8ADD6-6D83-423D-846A-1D4A633E7C09}" dt="2022-07-10T18:02:25.840" v="316" actId="26606"/>
          <ac:picMkLst>
            <pc:docMk/>
            <pc:sldMk cId="2732533220" sldId="256"/>
            <ac:picMk id="19" creationId="{CF7BCC89-8CCA-04D1-865C-74FEA808E9CF}"/>
          </ac:picMkLst>
        </pc:picChg>
        <pc:cxnChg chg="del">
          <ac:chgData name="Coufal Petr" userId="76484aeb-9507-44c9-a583-612a370dac90" providerId="ADAL" clId="{EDD8ADD6-6D83-423D-846A-1D4A633E7C09}" dt="2022-07-10T18:02:25.840" v="316" actId="26606"/>
          <ac:cxnSpMkLst>
            <pc:docMk/>
            <pc:sldMk cId="2732533220" sldId="256"/>
            <ac:cxnSpMk id="20" creationId="{EEA70831-9A8D-3B4D-8EA5-EE32F93E94E9}"/>
          </ac:cxnSpMkLst>
        </pc:cxnChg>
        <pc:cxnChg chg="add">
          <ac:chgData name="Coufal Petr" userId="76484aeb-9507-44c9-a583-612a370dac90" providerId="ADAL" clId="{EDD8ADD6-6D83-423D-846A-1D4A633E7C09}" dt="2022-07-10T18:02:25.840" v="316" actId="26606"/>
          <ac:cxnSpMkLst>
            <pc:docMk/>
            <pc:sldMk cId="2732533220" sldId="256"/>
            <ac:cxnSpMk id="29" creationId="{EC392F51-F23E-E242-9750-A5B1F128E573}"/>
          </ac:cxnSpMkLst>
        </pc:cxnChg>
      </pc:sldChg>
      <pc:sldChg chg="addSp delSp modSp mod setBg setClrOvrMap">
        <pc:chgData name="Coufal Petr" userId="76484aeb-9507-44c9-a583-612a370dac90" providerId="ADAL" clId="{EDD8ADD6-6D83-423D-846A-1D4A633E7C09}" dt="2022-10-23T18:31:50.870" v="991" actId="20577"/>
        <pc:sldMkLst>
          <pc:docMk/>
          <pc:sldMk cId="518389863" sldId="257"/>
        </pc:sldMkLst>
        <pc:spChg chg="mod ord">
          <ac:chgData name="Coufal Petr" userId="76484aeb-9507-44c9-a583-612a370dac90" providerId="ADAL" clId="{EDD8ADD6-6D83-423D-846A-1D4A633E7C09}" dt="2022-10-23T18:31:50.870" v="991" actId="20577"/>
          <ac:spMkLst>
            <pc:docMk/>
            <pc:sldMk cId="518389863" sldId="257"/>
            <ac:spMk id="2" creationId="{96D5BB89-F40A-95F8-5A97-00D0BBA501D2}"/>
          </ac:spMkLst>
        </pc:spChg>
        <pc:spChg chg="del">
          <ac:chgData name="Coufal Petr" userId="76484aeb-9507-44c9-a583-612a370dac90" providerId="ADAL" clId="{EDD8ADD6-6D83-423D-846A-1D4A633E7C09}" dt="2022-10-23T18:30:05.989" v="959" actId="26606"/>
          <ac:spMkLst>
            <pc:docMk/>
            <pc:sldMk cId="518389863" sldId="257"/>
            <ac:spMk id="9" creationId="{C7F2E4D6-EF46-1C43-8F3E-3620C3C83F36}"/>
          </ac:spMkLst>
        </pc:spChg>
        <pc:spChg chg="add">
          <ac:chgData name="Coufal Petr" userId="76484aeb-9507-44c9-a583-612a370dac90" providerId="ADAL" clId="{EDD8ADD6-6D83-423D-846A-1D4A633E7C09}" dt="2022-10-23T18:30:05.989" v="959" actId="26606"/>
          <ac:spMkLst>
            <pc:docMk/>
            <pc:sldMk cId="518389863" sldId="257"/>
            <ac:spMk id="2055" creationId="{C7F2E4D6-EF46-1C43-8F3E-3620C3C83F36}"/>
          </ac:spMkLst>
        </pc:spChg>
        <pc:spChg chg="add">
          <ac:chgData name="Coufal Petr" userId="76484aeb-9507-44c9-a583-612a370dac90" providerId="ADAL" clId="{EDD8ADD6-6D83-423D-846A-1D4A633E7C09}" dt="2022-10-23T18:30:05.989" v="959" actId="26606"/>
          <ac:spMkLst>
            <pc:docMk/>
            <pc:sldMk cId="518389863" sldId="257"/>
            <ac:spMk id="2057" creationId="{14ACB00F-615E-0E4F-9794-329E08F6E499}"/>
          </ac:spMkLst>
        </pc:spChg>
        <pc:grpChg chg="del">
          <ac:chgData name="Coufal Petr" userId="76484aeb-9507-44c9-a583-612a370dac90" providerId="ADAL" clId="{EDD8ADD6-6D83-423D-846A-1D4A633E7C09}" dt="2022-10-23T18:30:05.989" v="959" actId="26606"/>
          <ac:grpSpMkLst>
            <pc:docMk/>
            <pc:sldMk cId="518389863" sldId="257"/>
            <ac:grpSpMk id="11" creationId="{05ADD15B-C747-D340-BF8A-A1DD2A6A9324}"/>
          </ac:grpSpMkLst>
        </pc:grpChg>
        <pc:grpChg chg="add">
          <ac:chgData name="Coufal Petr" userId="76484aeb-9507-44c9-a583-612a370dac90" providerId="ADAL" clId="{EDD8ADD6-6D83-423D-846A-1D4A633E7C09}" dt="2022-10-23T18:30:05.989" v="959" actId="26606"/>
          <ac:grpSpMkLst>
            <pc:docMk/>
            <pc:sldMk cId="518389863" sldId="257"/>
            <ac:grpSpMk id="2061" creationId="{35B55452-0B37-B747-9C68-70C4EF8F7539}"/>
          </ac:grpSpMkLst>
        </pc:grpChg>
        <pc:graphicFrameChg chg="mod ord modGraphic">
          <ac:chgData name="Coufal Petr" userId="76484aeb-9507-44c9-a583-612a370dac90" providerId="ADAL" clId="{EDD8ADD6-6D83-423D-846A-1D4A633E7C09}" dt="2022-10-23T18:31:29.570" v="987" actId="14100"/>
          <ac:graphicFrameMkLst>
            <pc:docMk/>
            <pc:sldMk cId="518389863" sldId="257"/>
            <ac:graphicFrameMk id="5" creationId="{1ECB531B-EDCB-C001-6D61-3A4653A299D4}"/>
          </ac:graphicFrameMkLst>
        </pc:graphicFrameChg>
        <pc:picChg chg="del mod">
          <ac:chgData name="Coufal Petr" userId="76484aeb-9507-44c9-a583-612a370dac90" providerId="ADAL" clId="{EDD8ADD6-6D83-423D-846A-1D4A633E7C09}" dt="2022-10-23T18:29:06.176" v="953" actId="21"/>
          <ac:picMkLst>
            <pc:docMk/>
            <pc:sldMk cId="518389863" sldId="257"/>
            <ac:picMk id="1028" creationId="{748E19BA-6E87-2A64-1E7F-2454A5CD48FA}"/>
          </ac:picMkLst>
        </pc:picChg>
        <pc:picChg chg="add mod">
          <ac:chgData name="Coufal Petr" userId="76484aeb-9507-44c9-a583-612a370dac90" providerId="ADAL" clId="{EDD8ADD6-6D83-423D-846A-1D4A633E7C09}" dt="2022-10-23T18:30:05.989" v="959" actId="26606"/>
          <ac:picMkLst>
            <pc:docMk/>
            <pc:sldMk cId="518389863" sldId="257"/>
            <ac:picMk id="2050" creationId="{86507ED6-63DB-ECBE-CF4A-4DD68C484E2E}"/>
          </ac:picMkLst>
        </pc:picChg>
        <pc:cxnChg chg="del">
          <ac:chgData name="Coufal Petr" userId="76484aeb-9507-44c9-a583-612a370dac90" providerId="ADAL" clId="{EDD8ADD6-6D83-423D-846A-1D4A633E7C09}" dt="2022-10-23T18:30:05.989" v="959" actId="26606"/>
          <ac:cxnSpMkLst>
            <pc:docMk/>
            <pc:sldMk cId="518389863" sldId="257"/>
            <ac:cxnSpMk id="17" creationId="{1FE039F1-6D47-C642-B506-452A83B0AB11}"/>
          </ac:cxnSpMkLst>
        </pc:cxnChg>
        <pc:cxnChg chg="add">
          <ac:chgData name="Coufal Petr" userId="76484aeb-9507-44c9-a583-612a370dac90" providerId="ADAL" clId="{EDD8ADD6-6D83-423D-846A-1D4A633E7C09}" dt="2022-10-23T18:30:05.989" v="959" actId="26606"/>
          <ac:cxnSpMkLst>
            <pc:docMk/>
            <pc:sldMk cId="518389863" sldId="257"/>
            <ac:cxnSpMk id="2059" creationId="{1D2BBFA3-6EA8-1C48-B3A5-DFCC389D2821}"/>
          </ac:cxnSpMkLst>
        </pc:cxnChg>
      </pc:sldChg>
      <pc:sldChg chg="addSp delSp modSp mod">
        <pc:chgData name="Coufal Petr" userId="76484aeb-9507-44c9-a583-612a370dac90" providerId="ADAL" clId="{EDD8ADD6-6D83-423D-846A-1D4A633E7C09}" dt="2022-10-26T09:13:38.927" v="2247" actId="27636"/>
        <pc:sldMkLst>
          <pc:docMk/>
          <pc:sldMk cId="2586972292" sldId="258"/>
        </pc:sldMkLst>
        <pc:spChg chg="mod">
          <ac:chgData name="Coufal Petr" userId="76484aeb-9507-44c9-a583-612a370dac90" providerId="ADAL" clId="{EDD8ADD6-6D83-423D-846A-1D4A633E7C09}" dt="2022-10-23T19:11:39.621" v="1356" actId="1076"/>
          <ac:spMkLst>
            <pc:docMk/>
            <pc:sldMk cId="2586972292" sldId="258"/>
            <ac:spMk id="2" creationId="{8E445D76-C2EF-EFBC-4C29-0A8ED8845311}"/>
          </ac:spMkLst>
        </pc:spChg>
        <pc:spChg chg="mod">
          <ac:chgData name="Coufal Petr" userId="76484aeb-9507-44c9-a583-612a370dac90" providerId="ADAL" clId="{EDD8ADD6-6D83-423D-846A-1D4A633E7C09}" dt="2022-10-26T09:13:38.927" v="2247" actId="27636"/>
          <ac:spMkLst>
            <pc:docMk/>
            <pc:sldMk cId="2586972292" sldId="258"/>
            <ac:spMk id="3" creationId="{0747DA8E-B141-C95F-D885-C763F8BD02B0}"/>
          </ac:spMkLst>
        </pc:spChg>
        <pc:picChg chg="add mod">
          <ac:chgData name="Coufal Petr" userId="76484aeb-9507-44c9-a583-612a370dac90" providerId="ADAL" clId="{EDD8ADD6-6D83-423D-846A-1D4A633E7C09}" dt="2022-10-23T19:00:24.529" v="1192" actId="688"/>
          <ac:picMkLst>
            <pc:docMk/>
            <pc:sldMk cId="2586972292" sldId="258"/>
            <ac:picMk id="4" creationId="{DE737966-FF19-19D1-61B0-F4B687957AA2}"/>
          </ac:picMkLst>
        </pc:picChg>
        <pc:picChg chg="add del mod">
          <ac:chgData name="Coufal Petr" userId="76484aeb-9507-44c9-a583-612a370dac90" providerId="ADAL" clId="{EDD8ADD6-6D83-423D-846A-1D4A633E7C09}" dt="2022-10-23T19:14:28.470" v="1399" actId="21"/>
          <ac:picMkLst>
            <pc:docMk/>
            <pc:sldMk cId="2586972292" sldId="258"/>
            <ac:picMk id="5" creationId="{FF400773-9D4E-02C1-6866-59AEF42BA02E}"/>
          </ac:picMkLst>
        </pc:picChg>
      </pc:sldChg>
      <pc:sldChg chg="addSp delSp modSp mod">
        <pc:chgData name="Coufal Petr" userId="76484aeb-9507-44c9-a583-612a370dac90" providerId="ADAL" clId="{EDD8ADD6-6D83-423D-846A-1D4A633E7C09}" dt="2022-10-26T12:35:03.175" v="2724" actId="207"/>
        <pc:sldMkLst>
          <pc:docMk/>
          <pc:sldMk cId="1609066694" sldId="259"/>
        </pc:sldMkLst>
        <pc:spChg chg="mod ord">
          <ac:chgData name="Coufal Petr" userId="76484aeb-9507-44c9-a583-612a370dac90" providerId="ADAL" clId="{EDD8ADD6-6D83-423D-846A-1D4A633E7C09}" dt="2022-10-24T09:59:44.729" v="1745" actId="1076"/>
          <ac:spMkLst>
            <pc:docMk/>
            <pc:sldMk cId="1609066694" sldId="259"/>
            <ac:spMk id="2" creationId="{F4DF11A1-0A52-7AAF-4A0E-58B5EF1017E1}"/>
          </ac:spMkLst>
        </pc:spChg>
        <pc:spChg chg="mod ord">
          <ac:chgData name="Coufal Petr" userId="76484aeb-9507-44c9-a583-612a370dac90" providerId="ADAL" clId="{EDD8ADD6-6D83-423D-846A-1D4A633E7C09}" dt="2022-10-26T12:35:03.175" v="2724" actId="207"/>
          <ac:spMkLst>
            <pc:docMk/>
            <pc:sldMk cId="1609066694" sldId="259"/>
            <ac:spMk id="3" creationId="{3518E5FB-0D2A-4C99-530D-51624630EA97}"/>
          </ac:spMkLst>
        </pc:spChg>
        <pc:picChg chg="add del mod">
          <ac:chgData name="Coufal Petr" userId="76484aeb-9507-44c9-a583-612a370dac90" providerId="ADAL" clId="{EDD8ADD6-6D83-423D-846A-1D4A633E7C09}" dt="2022-10-26T12:34:36.439" v="2718" actId="478"/>
          <ac:picMkLst>
            <pc:docMk/>
            <pc:sldMk cId="1609066694" sldId="259"/>
            <ac:picMk id="6" creationId="{F20F0908-EF76-9AE2-A703-AF8A6A46E5FB}"/>
          </ac:picMkLst>
        </pc:picChg>
        <pc:picChg chg="add del">
          <ac:chgData name="Coufal Petr" userId="76484aeb-9507-44c9-a583-612a370dac90" providerId="ADAL" clId="{EDD8ADD6-6D83-423D-846A-1D4A633E7C09}" dt="2022-10-24T09:23:21.717" v="1480" actId="478"/>
          <ac:picMkLst>
            <pc:docMk/>
            <pc:sldMk cId="1609066694" sldId="259"/>
            <ac:picMk id="5122" creationId="{9736A8D1-2817-A76F-0768-3819216B5BD1}"/>
          </ac:picMkLst>
        </pc:picChg>
        <pc:picChg chg="add del mod">
          <ac:chgData name="Coufal Petr" userId="76484aeb-9507-44c9-a583-612a370dac90" providerId="ADAL" clId="{EDD8ADD6-6D83-423D-846A-1D4A633E7C09}" dt="2022-10-24T09:23:45.967" v="1483" actId="478"/>
          <ac:picMkLst>
            <pc:docMk/>
            <pc:sldMk cId="1609066694" sldId="259"/>
            <ac:picMk id="5124" creationId="{7BECAA30-D03B-130E-0E0F-EDAF7143D663}"/>
          </ac:picMkLst>
        </pc:picChg>
        <pc:picChg chg="add del">
          <ac:chgData name="Coufal Petr" userId="76484aeb-9507-44c9-a583-612a370dac90" providerId="ADAL" clId="{EDD8ADD6-6D83-423D-846A-1D4A633E7C09}" dt="2022-10-24T09:24:05.841" v="1485" actId="478"/>
          <ac:picMkLst>
            <pc:docMk/>
            <pc:sldMk cId="1609066694" sldId="259"/>
            <ac:picMk id="5126" creationId="{DB6FD7DE-DB4C-B509-0137-CA70EA02A863}"/>
          </ac:picMkLst>
        </pc:picChg>
        <pc:picChg chg="add del mod">
          <ac:chgData name="Coufal Petr" userId="76484aeb-9507-44c9-a583-612a370dac90" providerId="ADAL" clId="{EDD8ADD6-6D83-423D-846A-1D4A633E7C09}" dt="2022-10-24T09:24:27.986" v="1488" actId="478"/>
          <ac:picMkLst>
            <pc:docMk/>
            <pc:sldMk cId="1609066694" sldId="259"/>
            <ac:picMk id="5128" creationId="{C00FC470-678B-3276-3F2C-87349C060166}"/>
          </ac:picMkLst>
        </pc:picChg>
        <pc:picChg chg="add mod">
          <ac:chgData name="Coufal Petr" userId="76484aeb-9507-44c9-a583-612a370dac90" providerId="ADAL" clId="{EDD8ADD6-6D83-423D-846A-1D4A633E7C09}" dt="2022-10-26T12:34:54.560" v="2722" actId="1076"/>
          <ac:picMkLst>
            <pc:docMk/>
            <pc:sldMk cId="1609066694" sldId="259"/>
            <ac:picMk id="5130" creationId="{C3EEB9CC-4429-9CD8-8760-472337AD8857}"/>
          </ac:picMkLst>
        </pc:picChg>
        <pc:picChg chg="add mod">
          <ac:chgData name="Coufal Petr" userId="76484aeb-9507-44c9-a583-612a370dac90" providerId="ADAL" clId="{EDD8ADD6-6D83-423D-846A-1D4A633E7C09}" dt="2022-10-26T12:34:44.015" v="2720" actId="1076"/>
          <ac:picMkLst>
            <pc:docMk/>
            <pc:sldMk cId="1609066694" sldId="259"/>
            <ac:picMk id="5132" creationId="{9CB4D3FA-2BED-2D36-6B85-A56CB10FA6B1}"/>
          </ac:picMkLst>
        </pc:picChg>
      </pc:sldChg>
      <pc:sldChg chg="modSp mod ord">
        <pc:chgData name="Coufal Petr" userId="76484aeb-9507-44c9-a583-612a370dac90" providerId="ADAL" clId="{EDD8ADD6-6D83-423D-846A-1D4A633E7C09}" dt="2022-10-26T13:06:12.604" v="3006"/>
        <pc:sldMkLst>
          <pc:docMk/>
          <pc:sldMk cId="2968334709" sldId="260"/>
        </pc:sldMkLst>
        <pc:spChg chg="mod">
          <ac:chgData name="Coufal Petr" userId="76484aeb-9507-44c9-a583-612a370dac90" providerId="ADAL" clId="{EDD8ADD6-6D83-423D-846A-1D4A633E7C09}" dt="2022-10-26T12:40:44.378" v="2785" actId="20577"/>
          <ac:spMkLst>
            <pc:docMk/>
            <pc:sldMk cId="2968334709" sldId="260"/>
            <ac:spMk id="2" creationId="{F4DF11A1-0A52-7AAF-4A0E-58B5EF1017E1}"/>
          </ac:spMkLst>
        </pc:spChg>
        <pc:spChg chg="mod ord">
          <ac:chgData name="Coufal Petr" userId="76484aeb-9507-44c9-a583-612a370dac90" providerId="ADAL" clId="{EDD8ADD6-6D83-423D-846A-1D4A633E7C09}" dt="2022-10-26T13:05:43.067" v="3004" actId="20577"/>
          <ac:spMkLst>
            <pc:docMk/>
            <pc:sldMk cId="2968334709" sldId="260"/>
            <ac:spMk id="3" creationId="{3518E5FB-0D2A-4C99-530D-51624630EA97}"/>
          </ac:spMkLst>
        </pc:spChg>
        <pc:picChg chg="mod">
          <ac:chgData name="Coufal Petr" userId="76484aeb-9507-44c9-a583-612a370dac90" providerId="ADAL" clId="{EDD8ADD6-6D83-423D-846A-1D4A633E7C09}" dt="2022-10-26T12:43:18.527" v="2892" actId="1076"/>
          <ac:picMkLst>
            <pc:docMk/>
            <pc:sldMk cId="2968334709" sldId="260"/>
            <ac:picMk id="4098" creationId="{0DB78137-CB0E-D935-EB61-33423A034150}"/>
          </ac:picMkLst>
        </pc:picChg>
      </pc:sldChg>
      <pc:sldChg chg="addSp modSp mod">
        <pc:chgData name="Coufal Petr" userId="76484aeb-9507-44c9-a583-612a370dac90" providerId="ADAL" clId="{EDD8ADD6-6D83-423D-846A-1D4A633E7C09}" dt="2022-11-14T17:37:43.503" v="4362" actId="1076"/>
        <pc:sldMkLst>
          <pc:docMk/>
          <pc:sldMk cId="3506411560" sldId="261"/>
        </pc:sldMkLst>
        <pc:spChg chg="mod">
          <ac:chgData name="Coufal Petr" userId="76484aeb-9507-44c9-a583-612a370dac90" providerId="ADAL" clId="{EDD8ADD6-6D83-423D-846A-1D4A633E7C09}" dt="2022-08-02T15:31:37.516" v="372" actId="20577"/>
          <ac:spMkLst>
            <pc:docMk/>
            <pc:sldMk cId="3506411560" sldId="261"/>
            <ac:spMk id="3" creationId="{58A6A7B2-86CE-39E9-4319-DC8DF91A837B}"/>
          </ac:spMkLst>
        </pc:spChg>
        <pc:spChg chg="add mod">
          <ac:chgData name="Coufal Petr" userId="76484aeb-9507-44c9-a583-612a370dac90" providerId="ADAL" clId="{EDD8ADD6-6D83-423D-846A-1D4A633E7C09}" dt="2022-11-14T17:37:16.955" v="4356" actId="14100"/>
          <ac:spMkLst>
            <pc:docMk/>
            <pc:sldMk cId="3506411560" sldId="261"/>
            <ac:spMk id="4" creationId="{ADD5050A-A756-E3D9-9568-40BFC780DAD9}"/>
          </ac:spMkLst>
        </pc:spChg>
        <pc:spChg chg="add mod">
          <ac:chgData name="Coufal Petr" userId="76484aeb-9507-44c9-a583-612a370dac90" providerId="ADAL" clId="{EDD8ADD6-6D83-423D-846A-1D4A633E7C09}" dt="2022-11-14T17:37:36.694" v="4361" actId="1076"/>
          <ac:spMkLst>
            <pc:docMk/>
            <pc:sldMk cId="3506411560" sldId="261"/>
            <ac:spMk id="5" creationId="{9D204558-B666-4A81-EFE4-FD7568C28C86}"/>
          </ac:spMkLst>
        </pc:spChg>
        <pc:spChg chg="add mod">
          <ac:chgData name="Coufal Petr" userId="76484aeb-9507-44c9-a583-612a370dac90" providerId="ADAL" clId="{EDD8ADD6-6D83-423D-846A-1D4A633E7C09}" dt="2022-11-14T17:37:43.503" v="4362" actId="1076"/>
          <ac:spMkLst>
            <pc:docMk/>
            <pc:sldMk cId="3506411560" sldId="261"/>
            <ac:spMk id="6" creationId="{2D788F75-9B53-7EF9-018C-91B4C52EDFC4}"/>
          </ac:spMkLst>
        </pc:spChg>
      </pc:sldChg>
      <pc:sldChg chg="addSp delSp modSp mod">
        <pc:chgData name="Coufal Petr" userId="76484aeb-9507-44c9-a583-612a370dac90" providerId="ADAL" clId="{EDD8ADD6-6D83-423D-846A-1D4A633E7C09}" dt="2022-10-26T15:33:37.778" v="3407" actId="20577"/>
        <pc:sldMkLst>
          <pc:docMk/>
          <pc:sldMk cId="2059426451" sldId="262"/>
        </pc:sldMkLst>
        <pc:spChg chg="mod">
          <ac:chgData name="Coufal Petr" userId="76484aeb-9507-44c9-a583-612a370dac90" providerId="ADAL" clId="{EDD8ADD6-6D83-423D-846A-1D4A633E7C09}" dt="2022-10-26T15:31:27.788" v="3358" actId="1076"/>
          <ac:spMkLst>
            <pc:docMk/>
            <pc:sldMk cId="2059426451" sldId="262"/>
            <ac:spMk id="2" creationId="{A0D623D7-84D8-1CA0-9005-884F5376E75C}"/>
          </ac:spMkLst>
        </pc:spChg>
        <pc:spChg chg="mod ord">
          <ac:chgData name="Coufal Petr" userId="76484aeb-9507-44c9-a583-612a370dac90" providerId="ADAL" clId="{EDD8ADD6-6D83-423D-846A-1D4A633E7C09}" dt="2022-10-26T15:33:37.778" v="3407" actId="20577"/>
          <ac:spMkLst>
            <pc:docMk/>
            <pc:sldMk cId="2059426451" sldId="262"/>
            <ac:spMk id="3" creationId="{E05641B8-432C-A9E6-D9AE-85FDBFF2E6E3}"/>
          </ac:spMkLst>
        </pc:spChg>
        <pc:spChg chg="del">
          <ac:chgData name="Coufal Petr" userId="76484aeb-9507-44c9-a583-612a370dac90" providerId="ADAL" clId="{EDD8ADD6-6D83-423D-846A-1D4A633E7C09}" dt="2022-10-26T15:17:17.869" v="3148" actId="26606"/>
          <ac:spMkLst>
            <pc:docMk/>
            <pc:sldMk cId="2059426451" sldId="262"/>
            <ac:spMk id="12" creationId="{C7F2E4D6-EF46-1C43-8F3E-3620C3C83F36}"/>
          </ac:spMkLst>
        </pc:spChg>
        <pc:spChg chg="add del">
          <ac:chgData name="Coufal Petr" userId="76484aeb-9507-44c9-a583-612a370dac90" providerId="ADAL" clId="{EDD8ADD6-6D83-423D-846A-1D4A633E7C09}" dt="2022-10-26T15:31:20.667" v="3357" actId="26606"/>
          <ac:spMkLst>
            <pc:docMk/>
            <pc:sldMk cId="2059426451" sldId="262"/>
            <ac:spMk id="8199" creationId="{C7F2E4D6-EF46-1C43-8F3E-3620C3C83F36}"/>
          </ac:spMkLst>
        </pc:spChg>
        <pc:spChg chg="add">
          <ac:chgData name="Coufal Petr" userId="76484aeb-9507-44c9-a583-612a370dac90" providerId="ADAL" clId="{EDD8ADD6-6D83-423D-846A-1D4A633E7C09}" dt="2022-10-26T15:31:20.667" v="3357" actId="26606"/>
          <ac:spMkLst>
            <pc:docMk/>
            <pc:sldMk cId="2059426451" sldId="262"/>
            <ac:spMk id="8216" creationId="{C7F2E4D6-EF46-1C43-8F3E-3620C3C83F36}"/>
          </ac:spMkLst>
        </pc:spChg>
        <pc:grpChg chg="del">
          <ac:chgData name="Coufal Petr" userId="76484aeb-9507-44c9-a583-612a370dac90" providerId="ADAL" clId="{EDD8ADD6-6D83-423D-846A-1D4A633E7C09}" dt="2022-10-26T15:17:17.869" v="3148" actId="26606"/>
          <ac:grpSpMkLst>
            <pc:docMk/>
            <pc:sldMk cId="2059426451" sldId="262"/>
            <ac:grpSpMk id="18" creationId="{70EBDB1D-17AA-8140-B216-35CBA8C9E411}"/>
          </ac:grpSpMkLst>
        </pc:grpChg>
        <pc:grpChg chg="add del">
          <ac:chgData name="Coufal Petr" userId="76484aeb-9507-44c9-a583-612a370dac90" providerId="ADAL" clId="{EDD8ADD6-6D83-423D-846A-1D4A633E7C09}" dt="2022-10-26T15:31:20.667" v="3357" actId="26606"/>
          <ac:grpSpMkLst>
            <pc:docMk/>
            <pc:sldMk cId="2059426451" sldId="262"/>
            <ac:grpSpMk id="8201" creationId="{DC847847-618E-B04F-9D3B-717E88086B80}"/>
          </ac:grpSpMkLst>
        </pc:grpChg>
        <pc:grpChg chg="add">
          <ac:chgData name="Coufal Petr" userId="76484aeb-9507-44c9-a583-612a370dac90" providerId="ADAL" clId="{EDD8ADD6-6D83-423D-846A-1D4A633E7C09}" dt="2022-10-26T15:31:20.667" v="3357" actId="26606"/>
          <ac:grpSpMkLst>
            <pc:docMk/>
            <pc:sldMk cId="2059426451" sldId="262"/>
            <ac:grpSpMk id="8218" creationId="{DC847847-618E-B04F-9D3B-717E88086B80}"/>
          </ac:grpSpMkLst>
        </pc:grpChg>
        <pc:picChg chg="mod">
          <ac:chgData name="Coufal Petr" userId="76484aeb-9507-44c9-a583-612a370dac90" providerId="ADAL" clId="{EDD8ADD6-6D83-423D-846A-1D4A633E7C09}" dt="2022-10-26T15:31:20.667" v="3357" actId="26606"/>
          <ac:picMkLst>
            <pc:docMk/>
            <pc:sldMk cId="2059426451" sldId="262"/>
            <ac:picMk id="4" creationId="{0CE3A660-4801-D4C7-093D-8D7B2E574737}"/>
          </ac:picMkLst>
        </pc:picChg>
        <pc:picChg chg="mod">
          <ac:chgData name="Coufal Petr" userId="76484aeb-9507-44c9-a583-612a370dac90" providerId="ADAL" clId="{EDD8ADD6-6D83-423D-846A-1D4A633E7C09}" dt="2022-10-26T15:31:20.667" v="3357" actId="26606"/>
          <ac:picMkLst>
            <pc:docMk/>
            <pc:sldMk cId="2059426451" sldId="262"/>
            <ac:picMk id="5" creationId="{E25E9E7E-C82B-8644-744E-3ABC6B1D85E0}"/>
          </ac:picMkLst>
        </pc:picChg>
        <pc:picChg chg="del mod">
          <ac:chgData name="Coufal Petr" userId="76484aeb-9507-44c9-a583-612a370dac90" providerId="ADAL" clId="{EDD8ADD6-6D83-423D-846A-1D4A633E7C09}" dt="2022-10-26T15:31:14.781" v="3355" actId="478"/>
          <ac:picMkLst>
            <pc:docMk/>
            <pc:sldMk cId="2059426451" sldId="262"/>
            <ac:picMk id="6" creationId="{0BD3383A-BEB9-9528-9C70-FB72607EC7D1}"/>
          </ac:picMkLst>
        </pc:picChg>
        <pc:picChg chg="del">
          <ac:chgData name="Coufal Petr" userId="76484aeb-9507-44c9-a583-612a370dac90" providerId="ADAL" clId="{EDD8ADD6-6D83-423D-846A-1D4A633E7C09}" dt="2022-10-26T15:17:03.570" v="3146" actId="478"/>
          <ac:picMkLst>
            <pc:docMk/>
            <pc:sldMk cId="2059426451" sldId="262"/>
            <ac:picMk id="7" creationId="{1188D9C3-2B09-615C-F704-DB92F6285A07}"/>
          </ac:picMkLst>
        </pc:picChg>
        <pc:picChg chg="add mod ord">
          <ac:chgData name="Coufal Petr" userId="76484aeb-9507-44c9-a583-612a370dac90" providerId="ADAL" clId="{EDD8ADD6-6D83-423D-846A-1D4A633E7C09}" dt="2022-10-26T15:31:20.667" v="3357" actId="26606"/>
          <ac:picMkLst>
            <pc:docMk/>
            <pc:sldMk cId="2059426451" sldId="262"/>
            <ac:picMk id="8194" creationId="{40AF10F3-30DB-D3B2-176D-2B9FDE7BD3B6}"/>
          </ac:picMkLst>
        </pc:picChg>
        <pc:picChg chg="add mod ord">
          <ac:chgData name="Coufal Petr" userId="76484aeb-9507-44c9-a583-612a370dac90" providerId="ADAL" clId="{EDD8ADD6-6D83-423D-846A-1D4A633E7C09}" dt="2022-10-26T15:31:20.667" v="3357" actId="26606"/>
          <ac:picMkLst>
            <pc:docMk/>
            <pc:sldMk cId="2059426451" sldId="262"/>
            <ac:picMk id="8196" creationId="{D32BB9C5-C2F3-7D02-3AA6-9002A9CBB740}"/>
          </ac:picMkLst>
        </pc:picChg>
        <pc:cxnChg chg="del">
          <ac:chgData name="Coufal Petr" userId="76484aeb-9507-44c9-a583-612a370dac90" providerId="ADAL" clId="{EDD8ADD6-6D83-423D-846A-1D4A633E7C09}" dt="2022-10-26T15:17:17.869" v="3148" actId="26606"/>
          <ac:cxnSpMkLst>
            <pc:docMk/>
            <pc:sldMk cId="2059426451" sldId="262"/>
            <ac:cxnSpMk id="14" creationId="{89A45326-57EE-E04A-A8C6-17C01A1A2AAE}"/>
          </ac:cxnSpMkLst>
        </pc:cxnChg>
        <pc:cxnChg chg="del">
          <ac:chgData name="Coufal Petr" userId="76484aeb-9507-44c9-a583-612a370dac90" providerId="ADAL" clId="{EDD8ADD6-6D83-423D-846A-1D4A633E7C09}" dt="2022-10-26T15:17:17.869" v="3148" actId="26606"/>
          <ac:cxnSpMkLst>
            <pc:docMk/>
            <pc:sldMk cId="2059426451" sldId="262"/>
            <ac:cxnSpMk id="16" creationId="{99F5886B-018D-3C4E-8CCC-EDCC9B956006}"/>
          </ac:cxnSpMkLst>
        </pc:cxnChg>
        <pc:cxnChg chg="del">
          <ac:chgData name="Coufal Petr" userId="76484aeb-9507-44c9-a583-612a370dac90" providerId="ADAL" clId="{EDD8ADD6-6D83-423D-846A-1D4A633E7C09}" dt="2022-10-26T15:17:17.869" v="3148" actId="26606"/>
          <ac:cxnSpMkLst>
            <pc:docMk/>
            <pc:sldMk cId="2059426451" sldId="262"/>
            <ac:cxnSpMk id="24" creationId="{BF3CF3DF-4809-5B42-9F22-981391379297}"/>
          </ac:cxnSpMkLst>
        </pc:cxnChg>
        <pc:cxnChg chg="add del">
          <ac:chgData name="Coufal Petr" userId="76484aeb-9507-44c9-a583-612a370dac90" providerId="ADAL" clId="{EDD8ADD6-6D83-423D-846A-1D4A633E7C09}" dt="2022-10-26T15:31:20.667" v="3357" actId="26606"/>
          <ac:cxnSpMkLst>
            <pc:docMk/>
            <pc:sldMk cId="2059426451" sldId="262"/>
            <ac:cxnSpMk id="8207" creationId="{D0303F77-16A2-9740-A3C9-4CDE9AAA0B76}"/>
          </ac:cxnSpMkLst>
        </pc:cxnChg>
        <pc:cxnChg chg="add del">
          <ac:chgData name="Coufal Petr" userId="76484aeb-9507-44c9-a583-612a370dac90" providerId="ADAL" clId="{EDD8ADD6-6D83-423D-846A-1D4A633E7C09}" dt="2022-10-26T15:31:20.667" v="3357" actId="26606"/>
          <ac:cxnSpMkLst>
            <pc:docMk/>
            <pc:sldMk cId="2059426451" sldId="262"/>
            <ac:cxnSpMk id="8209" creationId="{BF3CF3DF-4809-5B42-9F22-981391379297}"/>
          </ac:cxnSpMkLst>
        </pc:cxnChg>
        <pc:cxnChg chg="add del">
          <ac:chgData name="Coufal Petr" userId="76484aeb-9507-44c9-a583-612a370dac90" providerId="ADAL" clId="{EDD8ADD6-6D83-423D-846A-1D4A633E7C09}" dt="2022-10-26T15:31:20.667" v="3357" actId="26606"/>
          <ac:cxnSpMkLst>
            <pc:docMk/>
            <pc:sldMk cId="2059426451" sldId="262"/>
            <ac:cxnSpMk id="8211" creationId="{D937EC4A-BBA4-1142-9F46-0439E32D6B79}"/>
          </ac:cxnSpMkLst>
        </pc:cxnChg>
        <pc:cxnChg chg="add">
          <ac:chgData name="Coufal Petr" userId="76484aeb-9507-44c9-a583-612a370dac90" providerId="ADAL" clId="{EDD8ADD6-6D83-423D-846A-1D4A633E7C09}" dt="2022-10-26T15:31:20.667" v="3357" actId="26606"/>
          <ac:cxnSpMkLst>
            <pc:docMk/>
            <pc:sldMk cId="2059426451" sldId="262"/>
            <ac:cxnSpMk id="8224" creationId="{D0303F77-16A2-9740-A3C9-4CDE9AAA0B76}"/>
          </ac:cxnSpMkLst>
        </pc:cxnChg>
        <pc:cxnChg chg="add">
          <ac:chgData name="Coufal Petr" userId="76484aeb-9507-44c9-a583-612a370dac90" providerId="ADAL" clId="{EDD8ADD6-6D83-423D-846A-1D4A633E7C09}" dt="2022-10-26T15:31:20.667" v="3357" actId="26606"/>
          <ac:cxnSpMkLst>
            <pc:docMk/>
            <pc:sldMk cId="2059426451" sldId="262"/>
            <ac:cxnSpMk id="8226" creationId="{BF3CF3DF-4809-5B42-9F22-981391379297}"/>
          </ac:cxnSpMkLst>
        </pc:cxnChg>
        <pc:cxnChg chg="add">
          <ac:chgData name="Coufal Petr" userId="76484aeb-9507-44c9-a583-612a370dac90" providerId="ADAL" clId="{EDD8ADD6-6D83-423D-846A-1D4A633E7C09}" dt="2022-10-26T15:31:20.667" v="3357" actId="26606"/>
          <ac:cxnSpMkLst>
            <pc:docMk/>
            <pc:sldMk cId="2059426451" sldId="262"/>
            <ac:cxnSpMk id="8228" creationId="{D937EC4A-BBA4-1142-9F46-0439E32D6B79}"/>
          </ac:cxnSpMkLst>
        </pc:cxnChg>
      </pc:sldChg>
      <pc:sldChg chg="modSp mod">
        <pc:chgData name="Coufal Petr" userId="76484aeb-9507-44c9-a583-612a370dac90" providerId="ADAL" clId="{EDD8ADD6-6D83-423D-846A-1D4A633E7C09}" dt="2022-10-27T12:14:53.009" v="4098" actId="1076"/>
        <pc:sldMkLst>
          <pc:docMk/>
          <pc:sldMk cId="908265523" sldId="263"/>
        </pc:sldMkLst>
        <pc:spChg chg="mod">
          <ac:chgData name="Coufal Petr" userId="76484aeb-9507-44c9-a583-612a370dac90" providerId="ADAL" clId="{EDD8ADD6-6D83-423D-846A-1D4A633E7C09}" dt="2022-10-27T12:14:53.009" v="4098" actId="1076"/>
          <ac:spMkLst>
            <pc:docMk/>
            <pc:sldMk cId="908265523" sldId="263"/>
            <ac:spMk id="2" creationId="{FA21599B-B53F-EDC3-7FE2-42E10CBB8185}"/>
          </ac:spMkLst>
        </pc:spChg>
        <pc:spChg chg="mod ord">
          <ac:chgData name="Coufal Petr" userId="76484aeb-9507-44c9-a583-612a370dac90" providerId="ADAL" clId="{EDD8ADD6-6D83-423D-846A-1D4A633E7C09}" dt="2022-10-27T12:14:48.457" v="4097" actId="1076"/>
          <ac:spMkLst>
            <pc:docMk/>
            <pc:sldMk cId="908265523" sldId="263"/>
            <ac:spMk id="3" creationId="{A6EF90CF-2E6A-BEA7-014A-D471D21FED8F}"/>
          </ac:spMkLst>
        </pc:spChg>
      </pc:sldChg>
      <pc:sldChg chg="addSp delSp modSp mod">
        <pc:chgData name="Coufal Petr" userId="76484aeb-9507-44c9-a583-612a370dac90" providerId="ADAL" clId="{EDD8ADD6-6D83-423D-846A-1D4A633E7C09}" dt="2022-10-27T11:27:04.844" v="3973" actId="14100"/>
        <pc:sldMkLst>
          <pc:docMk/>
          <pc:sldMk cId="2500202310" sldId="264"/>
        </pc:sldMkLst>
        <pc:spChg chg="mod">
          <ac:chgData name="Coufal Petr" userId="76484aeb-9507-44c9-a583-612a370dac90" providerId="ADAL" clId="{EDD8ADD6-6D83-423D-846A-1D4A633E7C09}" dt="2022-10-27T10:26:37.411" v="3944" actId="207"/>
          <ac:spMkLst>
            <pc:docMk/>
            <pc:sldMk cId="2500202310" sldId="264"/>
            <ac:spMk id="2" creationId="{27262517-0094-7B01-DE08-3AC873ED961C}"/>
          </ac:spMkLst>
        </pc:spChg>
        <pc:spChg chg="mod ord">
          <ac:chgData name="Coufal Petr" userId="76484aeb-9507-44c9-a583-612a370dac90" providerId="ADAL" clId="{EDD8ADD6-6D83-423D-846A-1D4A633E7C09}" dt="2022-10-27T11:27:04.844" v="3973" actId="14100"/>
          <ac:spMkLst>
            <pc:docMk/>
            <pc:sldMk cId="2500202310" sldId="264"/>
            <ac:spMk id="3" creationId="{52D4FA49-899E-47D6-E5DD-8F792BDB573F}"/>
          </ac:spMkLst>
        </pc:spChg>
        <pc:spChg chg="del">
          <ac:chgData name="Coufal Petr" userId="76484aeb-9507-44c9-a583-612a370dac90" providerId="ADAL" clId="{EDD8ADD6-6D83-423D-846A-1D4A633E7C09}" dt="2022-07-09T09:31:38.892" v="4" actId="26606"/>
          <ac:spMkLst>
            <pc:docMk/>
            <pc:sldMk cId="2500202310" sldId="264"/>
            <ac:spMk id="7175" creationId="{C7F2E4D6-EF46-1C43-8F3E-3620C3C83F36}"/>
          </ac:spMkLst>
        </pc:spChg>
        <pc:spChg chg="add del">
          <ac:chgData name="Coufal Petr" userId="76484aeb-9507-44c9-a583-612a370dac90" providerId="ADAL" clId="{EDD8ADD6-6D83-423D-846A-1D4A633E7C09}" dt="2022-10-27T10:11:01.408" v="3865" actId="26606"/>
          <ac:spMkLst>
            <pc:docMk/>
            <pc:sldMk cId="2500202310" sldId="264"/>
            <ac:spMk id="7188" creationId="{C7F2E4D6-EF46-1C43-8F3E-3620C3C83F36}"/>
          </ac:spMkLst>
        </pc:spChg>
        <pc:spChg chg="add">
          <ac:chgData name="Coufal Petr" userId="76484aeb-9507-44c9-a583-612a370dac90" providerId="ADAL" clId="{EDD8ADD6-6D83-423D-846A-1D4A633E7C09}" dt="2022-10-27T10:11:01.408" v="3865" actId="26606"/>
          <ac:spMkLst>
            <pc:docMk/>
            <pc:sldMk cId="2500202310" sldId="264"/>
            <ac:spMk id="12295" creationId="{4EFE82FE-7465-AE46-88DF-34D347E83B84}"/>
          </ac:spMkLst>
        </pc:spChg>
        <pc:grpChg chg="del">
          <ac:chgData name="Coufal Petr" userId="76484aeb-9507-44c9-a583-612a370dac90" providerId="ADAL" clId="{EDD8ADD6-6D83-423D-846A-1D4A633E7C09}" dt="2022-07-09T09:31:38.892" v="4" actId="26606"/>
          <ac:grpSpMkLst>
            <pc:docMk/>
            <pc:sldMk cId="2500202310" sldId="264"/>
            <ac:grpSpMk id="7177" creationId="{05ADD15B-C747-D340-BF8A-A1DD2A6A9324}"/>
          </ac:grpSpMkLst>
        </pc:grpChg>
        <pc:grpChg chg="add del">
          <ac:chgData name="Coufal Petr" userId="76484aeb-9507-44c9-a583-612a370dac90" providerId="ADAL" clId="{EDD8ADD6-6D83-423D-846A-1D4A633E7C09}" dt="2022-10-27T10:11:01.408" v="3865" actId="26606"/>
          <ac:grpSpMkLst>
            <pc:docMk/>
            <pc:sldMk cId="2500202310" sldId="264"/>
            <ac:grpSpMk id="7190" creationId="{7A00BDF4-7643-A942-A588-F24E4E09AADE}"/>
          </ac:grpSpMkLst>
        </pc:grpChg>
        <pc:grpChg chg="add">
          <ac:chgData name="Coufal Petr" userId="76484aeb-9507-44c9-a583-612a370dac90" providerId="ADAL" clId="{EDD8ADD6-6D83-423D-846A-1D4A633E7C09}" dt="2022-10-27T10:11:01.408" v="3865" actId="26606"/>
          <ac:grpSpMkLst>
            <pc:docMk/>
            <pc:sldMk cId="2500202310" sldId="264"/>
            <ac:grpSpMk id="12297" creationId="{1B5E71B3-7269-894E-A00B-31D341365FC9}"/>
          </ac:grpSpMkLst>
        </pc:grpChg>
        <pc:picChg chg="del">
          <ac:chgData name="Coufal Petr" userId="76484aeb-9507-44c9-a583-612a370dac90" providerId="ADAL" clId="{EDD8ADD6-6D83-423D-846A-1D4A633E7C09}" dt="2022-07-09T09:31:24.251" v="3" actId="478"/>
          <ac:picMkLst>
            <pc:docMk/>
            <pc:sldMk cId="2500202310" sldId="264"/>
            <ac:picMk id="7170" creationId="{61EA3CCD-AB4F-D381-A24A-5B84333A9CE9}"/>
          </ac:picMkLst>
        </pc:picChg>
        <pc:picChg chg="add del mod">
          <ac:chgData name="Coufal Petr" userId="76484aeb-9507-44c9-a583-612a370dac90" providerId="ADAL" clId="{EDD8ADD6-6D83-423D-846A-1D4A633E7C09}" dt="2022-10-27T10:10:44.481" v="3863" actId="478"/>
          <ac:picMkLst>
            <pc:docMk/>
            <pc:sldMk cId="2500202310" sldId="264"/>
            <ac:picMk id="7172" creationId="{FAB94200-E675-5734-D7DE-E157C8EFC6F3}"/>
          </ac:picMkLst>
        </pc:picChg>
        <pc:picChg chg="add mod">
          <ac:chgData name="Coufal Petr" userId="76484aeb-9507-44c9-a583-612a370dac90" providerId="ADAL" clId="{EDD8ADD6-6D83-423D-846A-1D4A633E7C09}" dt="2022-10-27T10:14:59.315" v="3941" actId="1076"/>
          <ac:picMkLst>
            <pc:docMk/>
            <pc:sldMk cId="2500202310" sldId="264"/>
            <ac:picMk id="12290" creationId="{5AA4B705-DA7B-070E-1700-FE45587BDF77}"/>
          </ac:picMkLst>
        </pc:picChg>
        <pc:picChg chg="add del mod">
          <ac:chgData name="Coufal Petr" userId="76484aeb-9507-44c9-a583-612a370dac90" providerId="ADAL" clId="{EDD8ADD6-6D83-423D-846A-1D4A633E7C09}" dt="2022-10-27T11:26:54.538" v="3971" actId="478"/>
          <ac:picMkLst>
            <pc:docMk/>
            <pc:sldMk cId="2500202310" sldId="264"/>
            <ac:picMk id="12292" creationId="{D870B68B-3C75-CFA3-1BFC-A2D0E4179BFD}"/>
          </ac:picMkLst>
        </pc:picChg>
        <pc:cxnChg chg="del">
          <ac:chgData name="Coufal Petr" userId="76484aeb-9507-44c9-a583-612a370dac90" providerId="ADAL" clId="{EDD8ADD6-6D83-423D-846A-1D4A633E7C09}" dt="2022-07-09T09:31:38.892" v="4" actId="26606"/>
          <ac:cxnSpMkLst>
            <pc:docMk/>
            <pc:sldMk cId="2500202310" sldId="264"/>
            <ac:cxnSpMk id="7183" creationId="{1FE039F1-6D47-C642-B506-452A83B0AB11}"/>
          </ac:cxnSpMkLst>
        </pc:cxnChg>
        <pc:cxnChg chg="add del">
          <ac:chgData name="Coufal Petr" userId="76484aeb-9507-44c9-a583-612a370dac90" providerId="ADAL" clId="{EDD8ADD6-6D83-423D-846A-1D4A633E7C09}" dt="2022-10-27T10:11:01.408" v="3865" actId="26606"/>
          <ac:cxnSpMkLst>
            <pc:docMk/>
            <pc:sldMk cId="2500202310" sldId="264"/>
            <ac:cxnSpMk id="7196" creationId="{BF3CF3DF-4809-5B42-9F22-981391379297}"/>
          </ac:cxnSpMkLst>
        </pc:cxnChg>
        <pc:cxnChg chg="add">
          <ac:chgData name="Coufal Petr" userId="76484aeb-9507-44c9-a583-612a370dac90" providerId="ADAL" clId="{EDD8ADD6-6D83-423D-846A-1D4A633E7C09}" dt="2022-10-27T10:11:01.408" v="3865" actId="26606"/>
          <ac:cxnSpMkLst>
            <pc:docMk/>
            <pc:sldMk cId="2500202310" sldId="264"/>
            <ac:cxnSpMk id="12303" creationId="{EEA70831-9A8D-3B4D-8EA5-EE32F93E94E9}"/>
          </ac:cxnSpMkLst>
        </pc:cxnChg>
      </pc:sldChg>
      <pc:sldChg chg="addSp delSp modSp mod">
        <pc:chgData name="Coufal Petr" userId="76484aeb-9507-44c9-a583-612a370dac90" providerId="ADAL" clId="{EDD8ADD6-6D83-423D-846A-1D4A633E7C09}" dt="2022-10-27T12:08:55.158" v="4059" actId="14100"/>
        <pc:sldMkLst>
          <pc:docMk/>
          <pc:sldMk cId="3621176537" sldId="265"/>
        </pc:sldMkLst>
        <pc:spChg chg="mod">
          <ac:chgData name="Coufal Petr" userId="76484aeb-9507-44c9-a583-612a370dac90" providerId="ADAL" clId="{EDD8ADD6-6D83-423D-846A-1D4A633E7C09}" dt="2022-10-27T12:05:28.578" v="4041" actId="1076"/>
          <ac:spMkLst>
            <pc:docMk/>
            <pc:sldMk cId="3621176537" sldId="265"/>
            <ac:spMk id="2" creationId="{E089EE0E-E38C-074B-F23F-401FAA99F65F}"/>
          </ac:spMkLst>
        </pc:spChg>
        <pc:spChg chg="mod ord">
          <ac:chgData name="Coufal Petr" userId="76484aeb-9507-44c9-a583-612a370dac90" providerId="ADAL" clId="{EDD8ADD6-6D83-423D-846A-1D4A633E7C09}" dt="2022-10-27T12:05:32.238" v="4042" actId="1076"/>
          <ac:spMkLst>
            <pc:docMk/>
            <pc:sldMk cId="3621176537" sldId="265"/>
            <ac:spMk id="3" creationId="{C621535D-E0CC-B2CF-0621-91803FD2CC54}"/>
          </ac:spMkLst>
        </pc:spChg>
        <pc:spChg chg="del">
          <ac:chgData name="Coufal Petr" userId="76484aeb-9507-44c9-a583-612a370dac90" providerId="ADAL" clId="{EDD8ADD6-6D83-423D-846A-1D4A633E7C09}" dt="2022-10-27T10:02:22.499" v="3840" actId="26606"/>
          <ac:spMkLst>
            <pc:docMk/>
            <pc:sldMk cId="3621176537" sldId="265"/>
            <ac:spMk id="9" creationId="{C7F2E4D6-EF46-1C43-8F3E-3620C3C83F36}"/>
          </ac:spMkLst>
        </pc:spChg>
        <pc:spChg chg="add del">
          <ac:chgData name="Coufal Petr" userId="76484aeb-9507-44c9-a583-612a370dac90" providerId="ADAL" clId="{EDD8ADD6-6D83-423D-846A-1D4A633E7C09}" dt="2022-10-27T11:28:05.537" v="3975" actId="26606"/>
          <ac:spMkLst>
            <pc:docMk/>
            <pc:sldMk cId="3621176537" sldId="265"/>
            <ac:spMk id="11271" creationId="{C7F2E4D6-EF46-1C43-8F3E-3620C3C83F36}"/>
          </ac:spMkLst>
        </pc:spChg>
        <pc:spChg chg="add">
          <ac:chgData name="Coufal Petr" userId="76484aeb-9507-44c9-a583-612a370dac90" providerId="ADAL" clId="{EDD8ADD6-6D83-423D-846A-1D4A633E7C09}" dt="2022-10-27T11:28:05.537" v="3975" actId="26606"/>
          <ac:spMkLst>
            <pc:docMk/>
            <pc:sldMk cId="3621176537" sldId="265"/>
            <ac:spMk id="11286" creationId="{C7F2E4D6-EF46-1C43-8F3E-3620C3C83F36}"/>
          </ac:spMkLst>
        </pc:spChg>
        <pc:grpChg chg="del">
          <ac:chgData name="Coufal Petr" userId="76484aeb-9507-44c9-a583-612a370dac90" providerId="ADAL" clId="{EDD8ADD6-6D83-423D-846A-1D4A633E7C09}" dt="2022-10-27T10:02:22.499" v="3840" actId="26606"/>
          <ac:grpSpMkLst>
            <pc:docMk/>
            <pc:sldMk cId="3621176537" sldId="265"/>
            <ac:grpSpMk id="11" creationId="{7A00BDF4-7643-A942-A588-F24E4E09AADE}"/>
          </ac:grpSpMkLst>
        </pc:grpChg>
        <pc:grpChg chg="add del">
          <ac:chgData name="Coufal Petr" userId="76484aeb-9507-44c9-a583-612a370dac90" providerId="ADAL" clId="{EDD8ADD6-6D83-423D-846A-1D4A633E7C09}" dt="2022-10-27T11:28:05.537" v="3975" actId="26606"/>
          <ac:grpSpMkLst>
            <pc:docMk/>
            <pc:sldMk cId="3621176537" sldId="265"/>
            <ac:grpSpMk id="11273" creationId="{7A00BDF4-7643-A942-A588-F24E4E09AADE}"/>
          </ac:grpSpMkLst>
        </pc:grpChg>
        <pc:grpChg chg="add">
          <ac:chgData name="Coufal Petr" userId="76484aeb-9507-44c9-a583-612a370dac90" providerId="ADAL" clId="{EDD8ADD6-6D83-423D-846A-1D4A633E7C09}" dt="2022-10-27T11:28:05.537" v="3975" actId="26606"/>
          <ac:grpSpMkLst>
            <pc:docMk/>
            <pc:sldMk cId="3621176537" sldId="265"/>
            <ac:grpSpMk id="11290" creationId="{0D40C408-1C95-CC45-87A7-61CE8B1F9362}"/>
          </ac:grpSpMkLst>
        </pc:grpChg>
        <pc:picChg chg="del mod">
          <ac:chgData name="Coufal Petr" userId="76484aeb-9507-44c9-a583-612a370dac90" providerId="ADAL" clId="{EDD8ADD6-6D83-423D-846A-1D4A633E7C09}" dt="2022-10-27T10:04:12.900" v="3853" actId="478"/>
          <ac:picMkLst>
            <pc:docMk/>
            <pc:sldMk cId="3621176537" sldId="265"/>
            <ac:picMk id="4" creationId="{6C1DA11E-AFCD-543B-6956-342AB700EE72}"/>
          </ac:picMkLst>
        </pc:picChg>
        <pc:picChg chg="add mod">
          <ac:chgData name="Coufal Petr" userId="76484aeb-9507-44c9-a583-612a370dac90" providerId="ADAL" clId="{EDD8ADD6-6D83-423D-846A-1D4A633E7C09}" dt="2022-10-27T12:05:52.476" v="4046" actId="1076"/>
          <ac:picMkLst>
            <pc:docMk/>
            <pc:sldMk cId="3621176537" sldId="265"/>
            <ac:picMk id="5" creationId="{3FEAF05C-2E04-9350-08D0-D7FFF340D74D}"/>
          </ac:picMkLst>
        </pc:picChg>
        <pc:picChg chg="add del mod">
          <ac:chgData name="Coufal Petr" userId="76484aeb-9507-44c9-a583-612a370dac90" providerId="ADAL" clId="{EDD8ADD6-6D83-423D-846A-1D4A633E7C09}" dt="2022-10-27T12:08:51.326" v="4057" actId="478"/>
          <ac:picMkLst>
            <pc:docMk/>
            <pc:sldMk cId="3621176537" sldId="265"/>
            <ac:picMk id="7" creationId="{C9D1ACE5-DC8F-6023-1345-7DE1A9E8B0E7}"/>
          </ac:picMkLst>
        </pc:picChg>
        <pc:picChg chg="add mod">
          <ac:chgData name="Coufal Petr" userId="76484aeb-9507-44c9-a583-612a370dac90" providerId="ADAL" clId="{EDD8ADD6-6D83-423D-846A-1D4A633E7C09}" dt="2022-10-27T12:08:55.158" v="4059" actId="14100"/>
          <ac:picMkLst>
            <pc:docMk/>
            <pc:sldMk cId="3621176537" sldId="265"/>
            <ac:picMk id="10" creationId="{770B7E00-8B1C-24D4-8857-FDBAEAC223B0}"/>
          </ac:picMkLst>
        </pc:picChg>
        <pc:picChg chg="add mod ord">
          <ac:chgData name="Coufal Petr" userId="76484aeb-9507-44c9-a583-612a370dac90" providerId="ADAL" clId="{EDD8ADD6-6D83-423D-846A-1D4A633E7C09}" dt="2022-10-27T12:06:29.287" v="4048" actId="14100"/>
          <ac:picMkLst>
            <pc:docMk/>
            <pc:sldMk cId="3621176537" sldId="265"/>
            <ac:picMk id="11266" creationId="{0B5F2A7B-201D-431A-082E-D07C8290B5A6}"/>
          </ac:picMkLst>
        </pc:picChg>
        <pc:picChg chg="add mod">
          <ac:chgData name="Coufal Petr" userId="76484aeb-9507-44c9-a583-612a370dac90" providerId="ADAL" clId="{EDD8ADD6-6D83-423D-846A-1D4A633E7C09}" dt="2022-10-27T12:08:25.149" v="4054" actId="14100"/>
          <ac:picMkLst>
            <pc:docMk/>
            <pc:sldMk cId="3621176537" sldId="265"/>
            <ac:picMk id="11268" creationId="{832BAA50-8AF5-8B49-8DD8-532C601288BF}"/>
          </ac:picMkLst>
        </pc:picChg>
        <pc:picChg chg="add del">
          <ac:chgData name="Coufal Petr" userId="76484aeb-9507-44c9-a583-612a370dac90" providerId="ADAL" clId="{EDD8ADD6-6D83-423D-846A-1D4A633E7C09}" dt="2022-10-27T11:25:01.759" v="3968"/>
          <ac:picMkLst>
            <pc:docMk/>
            <pc:sldMk cId="3621176537" sldId="265"/>
            <ac:picMk id="11270" creationId="{7CDE28D2-7DDD-2401-4B1A-B454CF04DE43}"/>
          </ac:picMkLst>
        </pc:picChg>
        <pc:picChg chg="add del mod">
          <ac:chgData name="Coufal Petr" userId="76484aeb-9507-44c9-a583-612a370dac90" providerId="ADAL" clId="{EDD8ADD6-6D83-423D-846A-1D4A633E7C09}" dt="2022-10-27T11:54:06.341" v="4009" actId="478"/>
          <ac:picMkLst>
            <pc:docMk/>
            <pc:sldMk cId="3621176537" sldId="265"/>
            <ac:picMk id="11272" creationId="{F0817752-2C24-E7F7-E1A0-BE389C0017A4}"/>
          </ac:picMkLst>
        </pc:picChg>
        <pc:cxnChg chg="del">
          <ac:chgData name="Coufal Petr" userId="76484aeb-9507-44c9-a583-612a370dac90" providerId="ADAL" clId="{EDD8ADD6-6D83-423D-846A-1D4A633E7C09}" dt="2022-10-27T10:02:22.499" v="3840" actId="26606"/>
          <ac:cxnSpMkLst>
            <pc:docMk/>
            <pc:sldMk cId="3621176537" sldId="265"/>
            <ac:cxnSpMk id="17" creationId="{BF3CF3DF-4809-5B42-9F22-981391379297}"/>
          </ac:cxnSpMkLst>
        </pc:cxnChg>
        <pc:cxnChg chg="add del">
          <ac:chgData name="Coufal Petr" userId="76484aeb-9507-44c9-a583-612a370dac90" providerId="ADAL" clId="{EDD8ADD6-6D83-423D-846A-1D4A633E7C09}" dt="2022-10-27T11:28:05.537" v="3975" actId="26606"/>
          <ac:cxnSpMkLst>
            <pc:docMk/>
            <pc:sldMk cId="3621176537" sldId="265"/>
            <ac:cxnSpMk id="11279" creationId="{AD36798F-FAB1-724D-8B51-AA8BC0FE77E6}"/>
          </ac:cxnSpMkLst>
        </pc:cxnChg>
        <pc:cxnChg chg="add del">
          <ac:chgData name="Coufal Petr" userId="76484aeb-9507-44c9-a583-612a370dac90" providerId="ADAL" clId="{EDD8ADD6-6D83-423D-846A-1D4A633E7C09}" dt="2022-10-27T11:28:05.537" v="3975" actId="26606"/>
          <ac:cxnSpMkLst>
            <pc:docMk/>
            <pc:sldMk cId="3621176537" sldId="265"/>
            <ac:cxnSpMk id="11281" creationId="{BF3CF3DF-4809-5B42-9F22-981391379297}"/>
          </ac:cxnSpMkLst>
        </pc:cxnChg>
        <pc:cxnChg chg="add">
          <ac:chgData name="Coufal Petr" userId="76484aeb-9507-44c9-a583-612a370dac90" providerId="ADAL" clId="{EDD8ADD6-6D83-423D-846A-1D4A633E7C09}" dt="2022-10-27T11:28:05.537" v="3975" actId="26606"/>
          <ac:cxnSpMkLst>
            <pc:docMk/>
            <pc:sldMk cId="3621176537" sldId="265"/>
            <ac:cxnSpMk id="11288" creationId="{BF3CF3DF-4809-5B42-9F22-981391379297}"/>
          </ac:cxnSpMkLst>
        </pc:cxnChg>
      </pc:sldChg>
      <pc:sldChg chg="modSp mod">
        <pc:chgData name="Coufal Petr" userId="76484aeb-9507-44c9-a583-612a370dac90" providerId="ADAL" clId="{EDD8ADD6-6D83-423D-846A-1D4A633E7C09}" dt="2022-10-27T09:58:01.503" v="3838" actId="1076"/>
        <pc:sldMkLst>
          <pc:docMk/>
          <pc:sldMk cId="1709814200" sldId="266"/>
        </pc:sldMkLst>
        <pc:spChg chg="mod">
          <ac:chgData name="Coufal Petr" userId="76484aeb-9507-44c9-a583-612a370dac90" providerId="ADAL" clId="{EDD8ADD6-6D83-423D-846A-1D4A633E7C09}" dt="2022-10-27T09:50:17.518" v="3771" actId="14100"/>
          <ac:spMkLst>
            <pc:docMk/>
            <pc:sldMk cId="1709814200" sldId="266"/>
            <ac:spMk id="2" creationId="{E089EE0E-E38C-074B-F23F-401FAA99F65F}"/>
          </ac:spMkLst>
        </pc:spChg>
        <pc:spChg chg="mod ord">
          <ac:chgData name="Coufal Petr" userId="76484aeb-9507-44c9-a583-612a370dac90" providerId="ADAL" clId="{EDD8ADD6-6D83-423D-846A-1D4A633E7C09}" dt="2022-10-27T09:58:01.503" v="3838" actId="1076"/>
          <ac:spMkLst>
            <pc:docMk/>
            <pc:sldMk cId="1709814200" sldId="266"/>
            <ac:spMk id="3" creationId="{C621535D-E0CC-B2CF-0621-91803FD2CC54}"/>
          </ac:spMkLst>
        </pc:spChg>
      </pc:sldChg>
      <pc:sldChg chg="addSp delSp modSp new mod ord setBg">
        <pc:chgData name="Coufal Petr" userId="76484aeb-9507-44c9-a583-612a370dac90" providerId="ADAL" clId="{EDD8ADD6-6D83-423D-846A-1D4A633E7C09}" dt="2022-11-09T17:39:05.820" v="4344" actId="14100"/>
        <pc:sldMkLst>
          <pc:docMk/>
          <pc:sldMk cId="3242072182" sldId="267"/>
        </pc:sldMkLst>
        <pc:spChg chg="mod">
          <ac:chgData name="Coufal Petr" userId="76484aeb-9507-44c9-a583-612a370dac90" providerId="ADAL" clId="{EDD8ADD6-6D83-423D-846A-1D4A633E7C09}" dt="2022-11-09T17:39:05.820" v="4344" actId="14100"/>
          <ac:spMkLst>
            <pc:docMk/>
            <pc:sldMk cId="3242072182" sldId="267"/>
            <ac:spMk id="2" creationId="{5642CAF5-59A2-0FA1-C754-DCCE38A96F81}"/>
          </ac:spMkLst>
        </pc:spChg>
        <pc:spChg chg="mod">
          <ac:chgData name="Coufal Petr" userId="76484aeb-9507-44c9-a583-612a370dac90" providerId="ADAL" clId="{EDD8ADD6-6D83-423D-846A-1D4A633E7C09}" dt="2022-10-26T16:47:26.876" v="3745" actId="1076"/>
          <ac:spMkLst>
            <pc:docMk/>
            <pc:sldMk cId="3242072182" sldId="267"/>
            <ac:spMk id="3" creationId="{9CE01EC2-F8B9-D8B8-E4BA-587F6B242BBC}"/>
          </ac:spMkLst>
        </pc:spChg>
        <pc:spChg chg="add mod">
          <ac:chgData name="Coufal Petr" userId="76484aeb-9507-44c9-a583-612a370dac90" providerId="ADAL" clId="{EDD8ADD6-6D83-423D-846A-1D4A633E7C09}" dt="2022-10-26T16:47:21.334" v="3744" actId="403"/>
          <ac:spMkLst>
            <pc:docMk/>
            <pc:sldMk cId="3242072182" sldId="267"/>
            <ac:spMk id="6" creationId="{FF934BAE-2DCA-F791-0F5F-F27DB33AE385}"/>
          </ac:spMkLst>
        </pc:spChg>
        <pc:spChg chg="add del">
          <ac:chgData name="Coufal Petr" userId="76484aeb-9507-44c9-a583-612a370dac90" providerId="ADAL" clId="{EDD8ADD6-6D83-423D-846A-1D4A633E7C09}" dt="2022-07-10T17:53:42.567" v="261" actId="26606"/>
          <ac:spMkLst>
            <pc:docMk/>
            <pc:sldMk cId="3242072182" sldId="267"/>
            <ac:spMk id="9" creationId="{C7F2E4D6-EF46-1C43-8F3E-3620C3C83F36}"/>
          </ac:spMkLst>
        </pc:spChg>
        <pc:spChg chg="add del">
          <ac:chgData name="Coufal Petr" userId="76484aeb-9507-44c9-a583-612a370dac90" providerId="ADAL" clId="{EDD8ADD6-6D83-423D-846A-1D4A633E7C09}" dt="2022-10-26T16:42:19.740" v="3684" actId="26606"/>
          <ac:spMkLst>
            <pc:docMk/>
            <pc:sldMk cId="3242072182" sldId="267"/>
            <ac:spMk id="22" creationId="{C7F2E4D6-EF46-1C43-8F3E-3620C3C83F36}"/>
          </ac:spMkLst>
        </pc:spChg>
        <pc:spChg chg="add del">
          <ac:chgData name="Coufal Petr" userId="76484aeb-9507-44c9-a583-612a370dac90" providerId="ADAL" clId="{EDD8ADD6-6D83-423D-846A-1D4A633E7C09}" dt="2022-10-26T16:42:19.740" v="3684" actId="26606"/>
          <ac:spMkLst>
            <pc:docMk/>
            <pc:sldMk cId="3242072182" sldId="267"/>
            <ac:spMk id="10249" creationId="{C7F2E4D6-EF46-1C43-8F3E-3620C3C83F36}"/>
          </ac:spMkLst>
        </pc:spChg>
        <pc:grpChg chg="add del">
          <ac:chgData name="Coufal Petr" userId="76484aeb-9507-44c9-a583-612a370dac90" providerId="ADAL" clId="{EDD8ADD6-6D83-423D-846A-1D4A633E7C09}" dt="2022-07-10T17:53:42.567" v="261" actId="26606"/>
          <ac:grpSpMkLst>
            <pc:docMk/>
            <pc:sldMk cId="3242072182" sldId="267"/>
            <ac:grpSpMk id="11" creationId="{97620302-BEE8-1447-8324-5F4178AA169B}"/>
          </ac:grpSpMkLst>
        </pc:grpChg>
        <pc:grpChg chg="add del">
          <ac:chgData name="Coufal Petr" userId="76484aeb-9507-44c9-a583-612a370dac90" providerId="ADAL" clId="{EDD8ADD6-6D83-423D-846A-1D4A633E7C09}" dt="2022-10-26T16:42:19.740" v="3684" actId="26606"/>
          <ac:grpSpMkLst>
            <pc:docMk/>
            <pc:sldMk cId="3242072182" sldId="267"/>
            <ac:grpSpMk id="24" creationId="{2ACBB827-9A2D-D449-9686-F47D2A20EFE1}"/>
          </ac:grpSpMkLst>
        </pc:grpChg>
        <pc:grpChg chg="add del">
          <ac:chgData name="Coufal Petr" userId="76484aeb-9507-44c9-a583-612a370dac90" providerId="ADAL" clId="{EDD8ADD6-6D83-423D-846A-1D4A633E7C09}" dt="2022-10-26T16:42:19.740" v="3684" actId="26606"/>
          <ac:grpSpMkLst>
            <pc:docMk/>
            <pc:sldMk cId="3242072182" sldId="267"/>
            <ac:grpSpMk id="10251" creationId="{97620302-BEE8-1447-8324-5F4178AA169B}"/>
          </ac:grpSpMkLst>
        </pc:grpChg>
        <pc:picChg chg="add del mod">
          <ac:chgData name="Coufal Petr" userId="76484aeb-9507-44c9-a583-612a370dac90" providerId="ADAL" clId="{EDD8ADD6-6D83-423D-846A-1D4A633E7C09}" dt="2022-10-26T16:38:53.343" v="3672" actId="478"/>
          <ac:picMkLst>
            <pc:docMk/>
            <pc:sldMk cId="3242072182" sldId="267"/>
            <ac:picMk id="4" creationId="{4F973FEE-CB1C-5FCB-DD07-4B03D80FC739}"/>
          </ac:picMkLst>
        </pc:picChg>
        <pc:picChg chg="add del mod">
          <ac:chgData name="Coufal Petr" userId="76484aeb-9507-44c9-a583-612a370dac90" providerId="ADAL" clId="{EDD8ADD6-6D83-423D-846A-1D4A633E7C09}" dt="2022-10-26T16:38:46.383" v="3671" actId="478"/>
          <ac:picMkLst>
            <pc:docMk/>
            <pc:sldMk cId="3242072182" sldId="267"/>
            <ac:picMk id="16" creationId="{91685B1E-1197-6AE4-7BE5-CCABD4ADDDFD}"/>
          </ac:picMkLst>
        </pc:picChg>
        <pc:picChg chg="add del mod">
          <ac:chgData name="Coufal Petr" userId="76484aeb-9507-44c9-a583-612a370dac90" providerId="ADAL" clId="{EDD8ADD6-6D83-423D-846A-1D4A633E7C09}" dt="2022-10-26T16:41:58.566" v="3682" actId="21"/>
          <ac:picMkLst>
            <pc:docMk/>
            <pc:sldMk cId="3242072182" sldId="267"/>
            <ac:picMk id="10242" creationId="{A43FA407-E0E1-C487-0BA8-21AB0A04FFAB}"/>
          </ac:picMkLst>
        </pc:picChg>
        <pc:picChg chg="add mod">
          <ac:chgData name="Coufal Petr" userId="76484aeb-9507-44c9-a583-612a370dac90" providerId="ADAL" clId="{EDD8ADD6-6D83-423D-846A-1D4A633E7C09}" dt="2022-10-26T16:45:28.680" v="3722" actId="1076"/>
          <ac:picMkLst>
            <pc:docMk/>
            <pc:sldMk cId="3242072182" sldId="267"/>
            <ac:picMk id="10244" creationId="{C3582368-1179-7A7B-8DF8-5A9C1E0055CF}"/>
          </ac:picMkLst>
        </pc:picChg>
        <pc:cxnChg chg="add del">
          <ac:chgData name="Coufal Petr" userId="76484aeb-9507-44c9-a583-612a370dac90" providerId="ADAL" clId="{EDD8ADD6-6D83-423D-846A-1D4A633E7C09}" dt="2022-07-10T17:53:42.567" v="261" actId="26606"/>
          <ac:cxnSpMkLst>
            <pc:docMk/>
            <pc:sldMk cId="3242072182" sldId="267"/>
            <ac:cxnSpMk id="17" creationId="{68C50EA3-7CF1-9542-A21D-5B3EBACC5009}"/>
          </ac:cxnSpMkLst>
        </pc:cxnChg>
        <pc:cxnChg chg="add del">
          <ac:chgData name="Coufal Petr" userId="76484aeb-9507-44c9-a583-612a370dac90" providerId="ADAL" clId="{EDD8ADD6-6D83-423D-846A-1D4A633E7C09}" dt="2022-10-26T16:42:19.740" v="3684" actId="26606"/>
          <ac:cxnSpMkLst>
            <pc:docMk/>
            <pc:sldMk cId="3242072182" sldId="267"/>
            <ac:cxnSpMk id="30" creationId="{BF3CF3DF-4809-5B42-9F22-981391379297}"/>
          </ac:cxnSpMkLst>
        </pc:cxnChg>
        <pc:cxnChg chg="add del">
          <ac:chgData name="Coufal Petr" userId="76484aeb-9507-44c9-a583-612a370dac90" providerId="ADAL" clId="{EDD8ADD6-6D83-423D-846A-1D4A633E7C09}" dt="2022-10-26T16:42:19.740" v="3684" actId="26606"/>
          <ac:cxnSpMkLst>
            <pc:docMk/>
            <pc:sldMk cId="3242072182" sldId="267"/>
            <ac:cxnSpMk id="10257" creationId="{68C50EA3-7CF1-9542-A21D-5B3EBACC5009}"/>
          </ac:cxnSpMkLst>
        </pc:cxnChg>
      </pc:sldChg>
      <pc:sldChg chg="addSp modSp new mod ord setBg">
        <pc:chgData name="Coufal Petr" userId="76484aeb-9507-44c9-a583-612a370dac90" providerId="ADAL" clId="{EDD8ADD6-6D83-423D-846A-1D4A633E7C09}" dt="2022-10-26T09:42:18.270" v="2585" actId="113"/>
        <pc:sldMkLst>
          <pc:docMk/>
          <pc:sldMk cId="565531871" sldId="268"/>
        </pc:sldMkLst>
        <pc:spChg chg="mod ord">
          <ac:chgData name="Coufal Petr" userId="76484aeb-9507-44c9-a583-612a370dac90" providerId="ADAL" clId="{EDD8ADD6-6D83-423D-846A-1D4A633E7C09}" dt="2022-10-23T18:05:51.017" v="723" actId="1076"/>
          <ac:spMkLst>
            <pc:docMk/>
            <pc:sldMk cId="565531871" sldId="268"/>
            <ac:spMk id="2" creationId="{2D6AAA26-AC69-FC6D-ECC8-FAE6CEDC3995}"/>
          </ac:spMkLst>
        </pc:spChg>
        <pc:spChg chg="mod ord">
          <ac:chgData name="Coufal Petr" userId="76484aeb-9507-44c9-a583-612a370dac90" providerId="ADAL" clId="{EDD8ADD6-6D83-423D-846A-1D4A633E7C09}" dt="2022-10-26T09:42:18.270" v="2585" actId="113"/>
          <ac:spMkLst>
            <pc:docMk/>
            <pc:sldMk cId="565531871" sldId="268"/>
            <ac:spMk id="3" creationId="{1EEC2EBD-04F4-4620-1132-EC08F8E9AFDC}"/>
          </ac:spMkLst>
        </pc:spChg>
        <pc:spChg chg="add mod ord">
          <ac:chgData name="Coufal Petr" userId="76484aeb-9507-44c9-a583-612a370dac90" providerId="ADAL" clId="{EDD8ADD6-6D83-423D-846A-1D4A633E7C09}" dt="2022-10-23T18:13:36.459" v="807" actId="207"/>
          <ac:spMkLst>
            <pc:docMk/>
            <pc:sldMk cId="565531871" sldId="268"/>
            <ac:spMk id="4" creationId="{C061CBDC-A0D8-A549-A7CC-673C51D803C7}"/>
          </ac:spMkLst>
        </pc:spChg>
        <pc:spChg chg="add">
          <ac:chgData name="Coufal Petr" userId="76484aeb-9507-44c9-a583-612a370dac90" providerId="ADAL" clId="{EDD8ADD6-6D83-423D-846A-1D4A633E7C09}" dt="2022-10-23T18:05:36.456" v="719" actId="26606"/>
          <ac:spMkLst>
            <pc:docMk/>
            <pc:sldMk cId="565531871" sldId="268"/>
            <ac:spMk id="1031" creationId="{C7F2E4D6-EF46-1C43-8F3E-3620C3C83F36}"/>
          </ac:spMkLst>
        </pc:spChg>
        <pc:grpChg chg="add">
          <ac:chgData name="Coufal Petr" userId="76484aeb-9507-44c9-a583-612a370dac90" providerId="ADAL" clId="{EDD8ADD6-6D83-423D-846A-1D4A633E7C09}" dt="2022-10-23T18:05:36.456" v="719" actId="26606"/>
          <ac:grpSpMkLst>
            <pc:docMk/>
            <pc:sldMk cId="565531871" sldId="268"/>
            <ac:grpSpMk id="1033" creationId="{70EBDB1D-17AA-8140-B216-35CBA8C9E411}"/>
          </ac:grpSpMkLst>
        </pc:grpChg>
        <pc:picChg chg="add mod">
          <ac:chgData name="Coufal Petr" userId="76484aeb-9507-44c9-a583-612a370dac90" providerId="ADAL" clId="{EDD8ADD6-6D83-423D-846A-1D4A633E7C09}" dt="2022-10-23T18:06:36.303" v="730" actId="208"/>
          <ac:picMkLst>
            <pc:docMk/>
            <pc:sldMk cId="565531871" sldId="268"/>
            <ac:picMk id="1026" creationId="{23A0284A-A8B2-BF68-3587-5C40633856DC}"/>
          </ac:picMkLst>
        </pc:picChg>
        <pc:cxnChg chg="add">
          <ac:chgData name="Coufal Petr" userId="76484aeb-9507-44c9-a583-612a370dac90" providerId="ADAL" clId="{EDD8ADD6-6D83-423D-846A-1D4A633E7C09}" dt="2022-10-23T18:05:36.456" v="719" actId="26606"/>
          <ac:cxnSpMkLst>
            <pc:docMk/>
            <pc:sldMk cId="565531871" sldId="268"/>
            <ac:cxnSpMk id="1039" creationId="{BF3CF3DF-4809-5B42-9F22-981391379297}"/>
          </ac:cxnSpMkLst>
        </pc:cxnChg>
      </pc:sldChg>
      <pc:sldChg chg="modSp new del mod">
        <pc:chgData name="Coufal Petr" userId="76484aeb-9507-44c9-a583-612a370dac90" providerId="ADAL" clId="{EDD8ADD6-6D83-423D-846A-1D4A633E7C09}" dt="2022-10-23T19:48:48.800" v="1439" actId="2696"/>
        <pc:sldMkLst>
          <pc:docMk/>
          <pc:sldMk cId="1415065387" sldId="269"/>
        </pc:sldMkLst>
        <pc:spChg chg="mod">
          <ac:chgData name="Coufal Petr" userId="76484aeb-9507-44c9-a583-612a370dac90" providerId="ADAL" clId="{EDD8ADD6-6D83-423D-846A-1D4A633E7C09}" dt="2022-10-23T19:05:50.834" v="1205" actId="21"/>
          <ac:spMkLst>
            <pc:docMk/>
            <pc:sldMk cId="1415065387" sldId="269"/>
            <ac:spMk id="3" creationId="{D7841782-E2A2-8073-ECA6-2A48E18E242E}"/>
          </ac:spMkLst>
        </pc:spChg>
      </pc:sldChg>
      <pc:sldChg chg="addSp delSp modSp new mod setBg">
        <pc:chgData name="Coufal Petr" userId="76484aeb-9507-44c9-a583-612a370dac90" providerId="ADAL" clId="{EDD8ADD6-6D83-423D-846A-1D4A633E7C09}" dt="2022-10-26T13:01:01.391" v="2991" actId="113"/>
        <pc:sldMkLst>
          <pc:docMk/>
          <pc:sldMk cId="1776032680" sldId="270"/>
        </pc:sldMkLst>
        <pc:spChg chg="mod">
          <ac:chgData name="Coufal Petr" userId="76484aeb-9507-44c9-a583-612a370dac90" providerId="ADAL" clId="{EDD8ADD6-6D83-423D-846A-1D4A633E7C09}" dt="2022-10-26T12:57:28.377" v="2948" actId="1076"/>
          <ac:spMkLst>
            <pc:docMk/>
            <pc:sldMk cId="1776032680" sldId="270"/>
            <ac:spMk id="2" creationId="{2D476907-8544-0D5F-69C9-8FEE0FF64EFB}"/>
          </ac:spMkLst>
        </pc:spChg>
        <pc:spChg chg="mod ord">
          <ac:chgData name="Coufal Petr" userId="76484aeb-9507-44c9-a583-612a370dac90" providerId="ADAL" clId="{EDD8ADD6-6D83-423D-846A-1D4A633E7C09}" dt="2022-10-26T13:01:01.391" v="2991" actId="113"/>
          <ac:spMkLst>
            <pc:docMk/>
            <pc:sldMk cId="1776032680" sldId="270"/>
            <ac:spMk id="3" creationId="{025B97A1-42E6-79D0-7290-B46D0A0C419A}"/>
          </ac:spMkLst>
        </pc:spChg>
        <pc:spChg chg="add del">
          <ac:chgData name="Coufal Petr" userId="76484aeb-9507-44c9-a583-612a370dac90" providerId="ADAL" clId="{EDD8ADD6-6D83-423D-846A-1D4A633E7C09}" dt="2022-10-26T12:55:45.984" v="2929" actId="26606"/>
          <ac:spMkLst>
            <pc:docMk/>
            <pc:sldMk cId="1776032680" sldId="270"/>
            <ac:spMk id="3080" creationId="{C7F2E4D6-EF46-1C43-8F3E-3620C3C83F36}"/>
          </ac:spMkLst>
        </pc:spChg>
        <pc:spChg chg="add del">
          <ac:chgData name="Coufal Petr" userId="76484aeb-9507-44c9-a583-612a370dac90" providerId="ADAL" clId="{EDD8ADD6-6D83-423D-846A-1D4A633E7C09}" dt="2022-10-23T19:18:25.309" v="1403" actId="26606"/>
          <ac:spMkLst>
            <pc:docMk/>
            <pc:sldMk cId="1776032680" sldId="270"/>
            <ac:spMk id="3081" creationId="{C7F2E4D6-EF46-1C43-8F3E-3620C3C83F36}"/>
          </ac:spMkLst>
        </pc:spChg>
        <pc:spChg chg="add">
          <ac:chgData name="Coufal Petr" userId="76484aeb-9507-44c9-a583-612a370dac90" providerId="ADAL" clId="{EDD8ADD6-6D83-423D-846A-1D4A633E7C09}" dt="2022-10-26T12:55:45.984" v="2929" actId="26606"/>
          <ac:spMkLst>
            <pc:docMk/>
            <pc:sldMk cId="1776032680" sldId="270"/>
            <ac:spMk id="3096" creationId="{C7F2E4D6-EF46-1C43-8F3E-3620C3C83F36}"/>
          </ac:spMkLst>
        </pc:spChg>
        <pc:grpChg chg="add del">
          <ac:chgData name="Coufal Petr" userId="76484aeb-9507-44c9-a583-612a370dac90" providerId="ADAL" clId="{EDD8ADD6-6D83-423D-846A-1D4A633E7C09}" dt="2022-10-26T12:55:45.984" v="2929" actId="26606"/>
          <ac:grpSpMkLst>
            <pc:docMk/>
            <pc:sldMk cId="1776032680" sldId="270"/>
            <ac:grpSpMk id="3082" creationId="{70EBDB1D-17AA-8140-B216-35CBA8C9E411}"/>
          </ac:grpSpMkLst>
        </pc:grpChg>
        <pc:grpChg chg="add del">
          <ac:chgData name="Coufal Petr" userId="76484aeb-9507-44c9-a583-612a370dac90" providerId="ADAL" clId="{EDD8ADD6-6D83-423D-846A-1D4A633E7C09}" dt="2022-10-23T19:18:25.309" v="1403" actId="26606"/>
          <ac:grpSpMkLst>
            <pc:docMk/>
            <pc:sldMk cId="1776032680" sldId="270"/>
            <ac:grpSpMk id="3085" creationId="{0D40C408-1C95-CC45-87A7-61CE8B1F9362}"/>
          </ac:grpSpMkLst>
        </pc:grpChg>
        <pc:grpChg chg="add">
          <ac:chgData name="Coufal Petr" userId="76484aeb-9507-44c9-a583-612a370dac90" providerId="ADAL" clId="{EDD8ADD6-6D83-423D-846A-1D4A633E7C09}" dt="2022-10-26T12:55:45.984" v="2929" actId="26606"/>
          <ac:grpSpMkLst>
            <pc:docMk/>
            <pc:sldMk cId="1776032680" sldId="270"/>
            <ac:grpSpMk id="3098" creationId="{D77D276D-CA9B-9446-A765-86D888D1FA18}"/>
          </ac:grpSpMkLst>
        </pc:grpChg>
        <pc:picChg chg="add del mod">
          <ac:chgData name="Coufal Petr" userId="76484aeb-9507-44c9-a583-612a370dac90" providerId="ADAL" clId="{EDD8ADD6-6D83-423D-846A-1D4A633E7C09}" dt="2022-10-26T12:55:34.461" v="2927" actId="478"/>
          <ac:picMkLst>
            <pc:docMk/>
            <pc:sldMk cId="1776032680" sldId="270"/>
            <ac:picMk id="4" creationId="{94B8BD36-5369-AB5A-CE5A-A7E61BF34453}"/>
          </ac:picMkLst>
        </pc:picChg>
        <pc:picChg chg="add mod">
          <ac:chgData name="Coufal Petr" userId="76484aeb-9507-44c9-a583-612a370dac90" providerId="ADAL" clId="{EDD8ADD6-6D83-423D-846A-1D4A633E7C09}" dt="2022-10-26T13:00:03.436" v="2978" actId="18131"/>
          <ac:picMkLst>
            <pc:docMk/>
            <pc:sldMk cId="1776032680" sldId="270"/>
            <ac:picMk id="5" creationId="{45D2BA79-4EFA-E131-E0A1-9FFCF5CF9FD8}"/>
          </ac:picMkLst>
        </pc:picChg>
        <pc:picChg chg="add del mod">
          <ac:chgData name="Coufal Petr" userId="76484aeb-9507-44c9-a583-612a370dac90" providerId="ADAL" clId="{EDD8ADD6-6D83-423D-846A-1D4A633E7C09}" dt="2022-10-23T19:17:54.605" v="1400" actId="478"/>
          <ac:picMkLst>
            <pc:docMk/>
            <pc:sldMk cId="1776032680" sldId="270"/>
            <ac:picMk id="3074" creationId="{43051430-44DC-7F14-3D17-FA0DE752467E}"/>
          </ac:picMkLst>
        </pc:picChg>
        <pc:picChg chg="add del mod">
          <ac:chgData name="Coufal Petr" userId="76484aeb-9507-44c9-a583-612a370dac90" providerId="ADAL" clId="{EDD8ADD6-6D83-423D-846A-1D4A633E7C09}" dt="2022-10-23T19:22:26.487" v="1404" actId="478"/>
          <ac:picMkLst>
            <pc:docMk/>
            <pc:sldMk cId="1776032680" sldId="270"/>
            <ac:picMk id="3076" creationId="{56D6B199-6735-4A30-AE8A-B2A369A88ED1}"/>
          </ac:picMkLst>
        </pc:picChg>
        <pc:picChg chg="add del mod">
          <ac:chgData name="Coufal Petr" userId="76484aeb-9507-44c9-a583-612a370dac90" providerId="ADAL" clId="{EDD8ADD6-6D83-423D-846A-1D4A633E7C09}" dt="2022-10-26T12:34:19.582" v="2715" actId="478"/>
          <ac:picMkLst>
            <pc:docMk/>
            <pc:sldMk cId="1776032680" sldId="270"/>
            <ac:picMk id="3078" creationId="{A727BEF4-7363-F3FD-A9C8-634B49E399F5}"/>
          </ac:picMkLst>
        </pc:picChg>
        <pc:cxnChg chg="add del">
          <ac:chgData name="Coufal Petr" userId="76484aeb-9507-44c9-a583-612a370dac90" providerId="ADAL" clId="{EDD8ADD6-6D83-423D-846A-1D4A633E7C09}" dt="2022-10-23T19:18:25.309" v="1403" actId="26606"/>
          <ac:cxnSpMkLst>
            <pc:docMk/>
            <pc:sldMk cId="1776032680" sldId="270"/>
            <ac:cxnSpMk id="3083" creationId="{BF3CF3DF-4809-5B42-9F22-981391379297}"/>
          </ac:cxnSpMkLst>
        </pc:cxnChg>
        <pc:cxnChg chg="add del">
          <ac:chgData name="Coufal Petr" userId="76484aeb-9507-44c9-a583-612a370dac90" providerId="ADAL" clId="{EDD8ADD6-6D83-423D-846A-1D4A633E7C09}" dt="2022-10-26T12:55:45.984" v="2929" actId="26606"/>
          <ac:cxnSpMkLst>
            <pc:docMk/>
            <pc:sldMk cId="1776032680" sldId="270"/>
            <ac:cxnSpMk id="3091" creationId="{BF3CF3DF-4809-5B42-9F22-981391379297}"/>
          </ac:cxnSpMkLst>
        </pc:cxnChg>
        <pc:cxnChg chg="add">
          <ac:chgData name="Coufal Petr" userId="76484aeb-9507-44c9-a583-612a370dac90" providerId="ADAL" clId="{EDD8ADD6-6D83-423D-846A-1D4A633E7C09}" dt="2022-10-26T12:55:45.984" v="2929" actId="26606"/>
          <ac:cxnSpMkLst>
            <pc:docMk/>
            <pc:sldMk cId="1776032680" sldId="270"/>
            <ac:cxnSpMk id="3104" creationId="{BF3CF3DF-4809-5B42-9F22-981391379297}"/>
          </ac:cxnSpMkLst>
        </pc:cxnChg>
      </pc:sldChg>
      <pc:sldChg chg="new del">
        <pc:chgData name="Coufal Petr" userId="76484aeb-9507-44c9-a583-612a370dac90" providerId="ADAL" clId="{EDD8ADD6-6D83-423D-846A-1D4A633E7C09}" dt="2022-10-26T12:44:08.401" v="2898" actId="2696"/>
        <pc:sldMkLst>
          <pc:docMk/>
          <pc:sldMk cId="221178400" sldId="271"/>
        </pc:sldMkLst>
      </pc:sldChg>
      <pc:sldChg chg="addSp delSp modSp new mod setBg">
        <pc:chgData name="Coufal Petr" userId="76484aeb-9507-44c9-a583-612a370dac90" providerId="ADAL" clId="{EDD8ADD6-6D83-423D-846A-1D4A633E7C09}" dt="2022-10-26T12:51:59.761" v="2926" actId="14100"/>
        <pc:sldMkLst>
          <pc:docMk/>
          <pc:sldMk cId="3181336949" sldId="272"/>
        </pc:sldMkLst>
        <pc:spChg chg="mod">
          <ac:chgData name="Coufal Petr" userId="76484aeb-9507-44c9-a583-612a370dac90" providerId="ADAL" clId="{EDD8ADD6-6D83-423D-846A-1D4A633E7C09}" dt="2022-10-26T12:49:51.372" v="2907" actId="26606"/>
          <ac:spMkLst>
            <pc:docMk/>
            <pc:sldMk cId="3181336949" sldId="272"/>
            <ac:spMk id="2" creationId="{6C6E3434-6613-F6D6-6101-12CF28FB8DE4}"/>
          </ac:spMkLst>
        </pc:spChg>
        <pc:spChg chg="mod ord">
          <ac:chgData name="Coufal Petr" userId="76484aeb-9507-44c9-a583-612a370dac90" providerId="ADAL" clId="{EDD8ADD6-6D83-423D-846A-1D4A633E7C09}" dt="2022-10-26T12:51:51.211" v="2924" actId="27636"/>
          <ac:spMkLst>
            <pc:docMk/>
            <pc:sldMk cId="3181336949" sldId="272"/>
            <ac:spMk id="3" creationId="{4BA74B59-0E52-EBE3-0984-23CEF5699ECA}"/>
          </ac:spMkLst>
        </pc:spChg>
        <pc:spChg chg="add mod ord">
          <ac:chgData name="Coufal Petr" userId="76484aeb-9507-44c9-a583-612a370dac90" providerId="ADAL" clId="{EDD8ADD6-6D83-423D-846A-1D4A633E7C09}" dt="2022-10-26T12:50:43.559" v="2917" actId="1076"/>
          <ac:spMkLst>
            <pc:docMk/>
            <pc:sldMk cId="3181336949" sldId="272"/>
            <ac:spMk id="4" creationId="{9732E0CC-C825-FF93-96F5-FB10DF0BADC4}"/>
          </ac:spMkLst>
        </pc:spChg>
        <pc:spChg chg="add">
          <ac:chgData name="Coufal Petr" userId="76484aeb-9507-44c9-a583-612a370dac90" providerId="ADAL" clId="{EDD8ADD6-6D83-423D-846A-1D4A633E7C09}" dt="2022-10-26T12:49:51.372" v="2907" actId="26606"/>
          <ac:spMkLst>
            <pc:docMk/>
            <pc:sldMk cId="3181336949" sldId="272"/>
            <ac:spMk id="6157" creationId="{4EFE82FE-7465-AE46-88DF-34D347E83B84}"/>
          </ac:spMkLst>
        </pc:spChg>
        <pc:grpChg chg="add">
          <ac:chgData name="Coufal Petr" userId="76484aeb-9507-44c9-a583-612a370dac90" providerId="ADAL" clId="{EDD8ADD6-6D83-423D-846A-1D4A633E7C09}" dt="2022-10-26T12:49:51.372" v="2907" actId="26606"/>
          <ac:grpSpMkLst>
            <pc:docMk/>
            <pc:sldMk cId="3181336949" sldId="272"/>
            <ac:grpSpMk id="6159" creationId="{1B5E71B3-7269-894E-A00B-31D341365FC9}"/>
          </ac:grpSpMkLst>
        </pc:grpChg>
        <pc:picChg chg="add del mod">
          <ac:chgData name="Coufal Petr" userId="76484aeb-9507-44c9-a583-612a370dac90" providerId="ADAL" clId="{EDD8ADD6-6D83-423D-846A-1D4A633E7C09}" dt="2022-10-25T10:41:17.001" v="2191" actId="478"/>
          <ac:picMkLst>
            <pc:docMk/>
            <pc:sldMk cId="3181336949" sldId="272"/>
            <ac:picMk id="6146" creationId="{B765BAB7-6AD0-0A8D-C081-965F6BC4BAFD}"/>
          </ac:picMkLst>
        </pc:picChg>
        <pc:picChg chg="add del mod">
          <ac:chgData name="Coufal Petr" userId="76484aeb-9507-44c9-a583-612a370dac90" providerId="ADAL" clId="{EDD8ADD6-6D83-423D-846A-1D4A633E7C09}" dt="2022-10-25T10:43:01.612" v="2210" actId="478"/>
          <ac:picMkLst>
            <pc:docMk/>
            <pc:sldMk cId="3181336949" sldId="272"/>
            <ac:picMk id="6148" creationId="{1C4630FE-DDBA-B6CE-05B3-B9CDFF6D2C0E}"/>
          </ac:picMkLst>
        </pc:picChg>
        <pc:picChg chg="add del mod">
          <ac:chgData name="Coufal Petr" userId="76484aeb-9507-44c9-a583-612a370dac90" providerId="ADAL" clId="{EDD8ADD6-6D83-423D-846A-1D4A633E7C09}" dt="2022-10-26T12:48:42.219" v="2901" actId="478"/>
          <ac:picMkLst>
            <pc:docMk/>
            <pc:sldMk cId="3181336949" sldId="272"/>
            <ac:picMk id="6150" creationId="{47706C29-4A02-DCC6-2C22-D82F0275D369}"/>
          </ac:picMkLst>
        </pc:picChg>
        <pc:picChg chg="add mod">
          <ac:chgData name="Coufal Petr" userId="76484aeb-9507-44c9-a583-612a370dac90" providerId="ADAL" clId="{EDD8ADD6-6D83-423D-846A-1D4A633E7C09}" dt="2022-10-26T12:51:59.761" v="2926" actId="14100"/>
          <ac:picMkLst>
            <pc:docMk/>
            <pc:sldMk cId="3181336949" sldId="272"/>
            <ac:picMk id="6152" creationId="{91910ECA-1C71-E6F5-854E-9261DA16C0A1}"/>
          </ac:picMkLst>
        </pc:picChg>
        <pc:cxnChg chg="add">
          <ac:chgData name="Coufal Petr" userId="76484aeb-9507-44c9-a583-612a370dac90" providerId="ADAL" clId="{EDD8ADD6-6D83-423D-846A-1D4A633E7C09}" dt="2022-10-26T12:49:51.372" v="2907" actId="26606"/>
          <ac:cxnSpMkLst>
            <pc:docMk/>
            <pc:sldMk cId="3181336949" sldId="272"/>
            <ac:cxnSpMk id="6165" creationId="{EEA70831-9A8D-3B4D-8EA5-EE32F93E94E9}"/>
          </ac:cxnSpMkLst>
        </pc:cxnChg>
      </pc:sldChg>
      <pc:sldChg chg="addSp modSp new mod ord">
        <pc:chgData name="Coufal Petr" userId="76484aeb-9507-44c9-a583-612a370dac90" providerId="ADAL" clId="{EDD8ADD6-6D83-423D-846A-1D4A633E7C09}" dt="2022-10-26T13:07:21.617" v="3011" actId="14100"/>
        <pc:sldMkLst>
          <pc:docMk/>
          <pc:sldMk cId="809391984" sldId="273"/>
        </pc:sldMkLst>
        <pc:spChg chg="mod">
          <ac:chgData name="Coufal Petr" userId="76484aeb-9507-44c9-a583-612a370dac90" providerId="ADAL" clId="{EDD8ADD6-6D83-423D-846A-1D4A633E7C09}" dt="2022-10-26T09:25:37.108" v="2558" actId="1076"/>
          <ac:spMkLst>
            <pc:docMk/>
            <pc:sldMk cId="809391984" sldId="273"/>
            <ac:spMk id="2" creationId="{68BE7E91-F0C0-7617-4086-8D62F8A9D5F8}"/>
          </ac:spMkLst>
        </pc:spChg>
        <pc:spChg chg="mod">
          <ac:chgData name="Coufal Petr" userId="76484aeb-9507-44c9-a583-612a370dac90" providerId="ADAL" clId="{EDD8ADD6-6D83-423D-846A-1D4A633E7C09}" dt="2022-10-26T13:07:05.719" v="3008" actId="14100"/>
          <ac:spMkLst>
            <pc:docMk/>
            <pc:sldMk cId="809391984" sldId="273"/>
            <ac:spMk id="3" creationId="{15762A9B-792B-F511-1EC9-CCFBC7EAA92C}"/>
          </ac:spMkLst>
        </pc:spChg>
        <pc:picChg chg="add mod">
          <ac:chgData name="Coufal Petr" userId="76484aeb-9507-44c9-a583-612a370dac90" providerId="ADAL" clId="{EDD8ADD6-6D83-423D-846A-1D4A633E7C09}" dt="2022-10-26T13:07:21.617" v="3011" actId="14100"/>
          <ac:picMkLst>
            <pc:docMk/>
            <pc:sldMk cId="809391984" sldId="273"/>
            <ac:picMk id="7170" creationId="{ED9F5BB7-CC04-B2A6-6799-1DDB25FF5F55}"/>
          </ac:picMkLst>
        </pc:picChg>
      </pc:sldChg>
      <pc:sldChg chg="modSp new del mod">
        <pc:chgData name="Coufal Petr" userId="76484aeb-9507-44c9-a583-612a370dac90" providerId="ADAL" clId="{EDD8ADD6-6D83-423D-846A-1D4A633E7C09}" dt="2022-10-26T15:25:40.928" v="3308" actId="680"/>
        <pc:sldMkLst>
          <pc:docMk/>
          <pc:sldMk cId="611997513" sldId="274"/>
        </pc:sldMkLst>
        <pc:spChg chg="mod">
          <ac:chgData name="Coufal Petr" userId="76484aeb-9507-44c9-a583-612a370dac90" providerId="ADAL" clId="{EDD8ADD6-6D83-423D-846A-1D4A633E7C09}" dt="2022-10-26T15:25:39.941" v="3306" actId="20577"/>
          <ac:spMkLst>
            <pc:docMk/>
            <pc:sldMk cId="611997513" sldId="274"/>
            <ac:spMk id="2" creationId="{4DC0794B-C6F9-87C4-84D5-2D636BEB5FF6}"/>
          </ac:spMkLst>
        </pc:spChg>
        <pc:spChg chg="mod">
          <ac:chgData name="Coufal Petr" userId="76484aeb-9507-44c9-a583-612a370dac90" providerId="ADAL" clId="{EDD8ADD6-6D83-423D-846A-1D4A633E7C09}" dt="2022-10-26T15:25:40.363" v="3307"/>
          <ac:spMkLst>
            <pc:docMk/>
            <pc:sldMk cId="611997513" sldId="274"/>
            <ac:spMk id="3" creationId="{D5364F9D-DFCF-FADA-A281-F45D11A57D12}"/>
          </ac:spMkLst>
        </pc:spChg>
      </pc:sldChg>
      <pc:sldChg chg="addSp delSp modSp new mod setBg">
        <pc:chgData name="Coufal Petr" userId="76484aeb-9507-44c9-a583-612a370dac90" providerId="ADAL" clId="{EDD8ADD6-6D83-423D-846A-1D4A633E7C09}" dt="2022-10-26T16:21:37.594" v="3652" actId="1076"/>
        <pc:sldMkLst>
          <pc:docMk/>
          <pc:sldMk cId="1110556939" sldId="274"/>
        </pc:sldMkLst>
        <pc:spChg chg="mod">
          <ac:chgData name="Coufal Petr" userId="76484aeb-9507-44c9-a583-612a370dac90" providerId="ADAL" clId="{EDD8ADD6-6D83-423D-846A-1D4A633E7C09}" dt="2022-10-26T16:21:37.594" v="3652" actId="1076"/>
          <ac:spMkLst>
            <pc:docMk/>
            <pc:sldMk cId="1110556939" sldId="274"/>
            <ac:spMk id="2" creationId="{CCE863B2-5FF2-ABDC-FF29-2A47602F708D}"/>
          </ac:spMkLst>
        </pc:spChg>
        <pc:spChg chg="mod">
          <ac:chgData name="Coufal Petr" userId="76484aeb-9507-44c9-a583-612a370dac90" providerId="ADAL" clId="{EDD8ADD6-6D83-423D-846A-1D4A633E7C09}" dt="2022-10-26T16:21:33.361" v="3651" actId="1076"/>
          <ac:spMkLst>
            <pc:docMk/>
            <pc:sldMk cId="1110556939" sldId="274"/>
            <ac:spMk id="3" creationId="{5445891A-4C92-37ED-75FE-4FE22F3B1B26}"/>
          </ac:spMkLst>
        </pc:spChg>
        <pc:spChg chg="add mod">
          <ac:chgData name="Coufal Petr" userId="76484aeb-9507-44c9-a583-612a370dac90" providerId="ADAL" clId="{EDD8ADD6-6D83-423D-846A-1D4A633E7C09}" dt="2022-10-26T16:20:29.542" v="3636" actId="1076"/>
          <ac:spMkLst>
            <pc:docMk/>
            <pc:sldMk cId="1110556939" sldId="274"/>
            <ac:spMk id="18" creationId="{7DE5F95E-8A03-635B-05EF-D3B6E879B693}"/>
          </ac:spMkLst>
        </pc:spChg>
        <pc:spChg chg="add del">
          <ac:chgData name="Coufal Petr" userId="76484aeb-9507-44c9-a583-612a370dac90" providerId="ADAL" clId="{EDD8ADD6-6D83-423D-846A-1D4A633E7C09}" dt="2022-10-26T16:04:07.999" v="3441" actId="26606"/>
          <ac:spMkLst>
            <pc:docMk/>
            <pc:sldMk cId="1110556939" sldId="274"/>
            <ac:spMk id="20" creationId="{C7F2E4D6-EF46-1C43-8F3E-3620C3C83F36}"/>
          </ac:spMkLst>
        </pc:spChg>
        <pc:spChg chg="add del">
          <ac:chgData name="Coufal Petr" userId="76484aeb-9507-44c9-a583-612a370dac90" providerId="ADAL" clId="{EDD8ADD6-6D83-423D-846A-1D4A633E7C09}" dt="2022-10-26T16:04:11.741" v="3443" actId="26606"/>
          <ac:spMkLst>
            <pc:docMk/>
            <pc:sldMk cId="1110556939" sldId="274"/>
            <ac:spMk id="24" creationId="{C7F2E4D6-EF46-1C43-8F3E-3620C3C83F36}"/>
          </ac:spMkLst>
        </pc:spChg>
        <pc:spChg chg="add">
          <ac:chgData name="Coufal Petr" userId="76484aeb-9507-44c9-a583-612a370dac90" providerId="ADAL" clId="{EDD8ADD6-6D83-423D-846A-1D4A633E7C09}" dt="2022-10-26T16:04:11.752" v="3444" actId="26606"/>
          <ac:spMkLst>
            <pc:docMk/>
            <pc:sldMk cId="1110556939" sldId="274"/>
            <ac:spMk id="27" creationId="{C7F2E4D6-EF46-1C43-8F3E-3620C3C83F36}"/>
          </ac:spMkLst>
        </pc:spChg>
        <pc:spChg chg="add mod ord">
          <ac:chgData name="Coufal Petr" userId="76484aeb-9507-44c9-a583-612a370dac90" providerId="ADAL" clId="{EDD8ADD6-6D83-423D-846A-1D4A633E7C09}" dt="2022-10-26T16:09:51.138" v="3556" actId="1076"/>
          <ac:spMkLst>
            <pc:docMk/>
            <pc:sldMk cId="1110556939" sldId="274"/>
            <ac:spMk id="32" creationId="{6AE1B7D0-A34D-4AD1-CFD1-2B0EAEAA7BA5}"/>
          </ac:spMkLst>
        </pc:spChg>
        <pc:spChg chg="add mod">
          <ac:chgData name="Coufal Petr" userId="76484aeb-9507-44c9-a583-612a370dac90" providerId="ADAL" clId="{EDD8ADD6-6D83-423D-846A-1D4A633E7C09}" dt="2022-10-26T16:10:16.647" v="3564" actId="20577"/>
          <ac:spMkLst>
            <pc:docMk/>
            <pc:sldMk cId="1110556939" sldId="274"/>
            <ac:spMk id="33" creationId="{9C162445-42D4-67EB-8683-C70DBA8A112A}"/>
          </ac:spMkLst>
        </pc:spChg>
        <pc:spChg chg="add mod">
          <ac:chgData name="Coufal Petr" userId="76484aeb-9507-44c9-a583-612a370dac90" providerId="ADAL" clId="{EDD8ADD6-6D83-423D-846A-1D4A633E7C09}" dt="2022-10-26T16:10:53.418" v="3578" actId="1076"/>
          <ac:spMkLst>
            <pc:docMk/>
            <pc:sldMk cId="1110556939" sldId="274"/>
            <ac:spMk id="34" creationId="{1C1D585B-F3EA-C5F1-ABFD-198665CE48C1}"/>
          </ac:spMkLst>
        </pc:spChg>
        <pc:grpChg chg="add">
          <ac:chgData name="Coufal Petr" userId="76484aeb-9507-44c9-a583-612a370dac90" providerId="ADAL" clId="{EDD8ADD6-6D83-423D-846A-1D4A633E7C09}" dt="2022-10-26T16:04:11.752" v="3444" actId="26606"/>
          <ac:grpSpMkLst>
            <pc:docMk/>
            <pc:sldMk cId="1110556939" sldId="274"/>
            <ac:grpSpMk id="29" creationId="{05ADD15B-C747-D340-BF8A-A1DD2A6A9324}"/>
          </ac:grpSpMkLst>
        </pc:grpChg>
        <pc:picChg chg="add del mod">
          <ac:chgData name="Coufal Petr" userId="76484aeb-9507-44c9-a583-612a370dac90" providerId="ADAL" clId="{EDD8ADD6-6D83-423D-846A-1D4A633E7C09}" dt="2022-10-26T16:03:35.849" v="3439" actId="21"/>
          <ac:picMkLst>
            <pc:docMk/>
            <pc:sldMk cId="1110556939" sldId="274"/>
            <ac:picMk id="5" creationId="{60BFCA0B-00D5-C5DC-677D-13A803A5BBB2}"/>
          </ac:picMkLst>
        </pc:picChg>
        <pc:picChg chg="add del mod">
          <ac:chgData name="Coufal Petr" userId="76484aeb-9507-44c9-a583-612a370dac90" providerId="ADAL" clId="{EDD8ADD6-6D83-423D-846A-1D4A633E7C09}" dt="2022-10-26T15:57:11.572" v="3428" actId="478"/>
          <ac:picMkLst>
            <pc:docMk/>
            <pc:sldMk cId="1110556939" sldId="274"/>
            <ac:picMk id="7" creationId="{708FEB0A-4B94-2FE6-10AE-563B5D7B3C23}"/>
          </ac:picMkLst>
        </pc:picChg>
        <pc:picChg chg="add mod ord">
          <ac:chgData name="Coufal Petr" userId="76484aeb-9507-44c9-a583-612a370dac90" providerId="ADAL" clId="{EDD8ADD6-6D83-423D-846A-1D4A633E7C09}" dt="2022-10-26T16:06:46.092" v="3485" actId="1037"/>
          <ac:picMkLst>
            <pc:docMk/>
            <pc:sldMk cId="1110556939" sldId="274"/>
            <ac:picMk id="9" creationId="{96E29DE9-1587-89E4-9B72-04945C42D241}"/>
          </ac:picMkLst>
        </pc:picChg>
        <pc:picChg chg="add mod">
          <ac:chgData name="Coufal Petr" userId="76484aeb-9507-44c9-a583-612a370dac90" providerId="ADAL" clId="{EDD8ADD6-6D83-423D-846A-1D4A633E7C09}" dt="2022-10-26T16:21:14.963" v="3649" actId="208"/>
          <ac:picMkLst>
            <pc:docMk/>
            <pc:sldMk cId="1110556939" sldId="274"/>
            <ac:picMk id="11" creationId="{D115005F-5FC6-26CC-6390-9E61FE730B6B}"/>
          </ac:picMkLst>
        </pc:picChg>
        <pc:picChg chg="add mod ord modCrop">
          <ac:chgData name="Coufal Petr" userId="76484aeb-9507-44c9-a583-612a370dac90" providerId="ADAL" clId="{EDD8ADD6-6D83-423D-846A-1D4A633E7C09}" dt="2022-10-26T16:06:51.819" v="3487" actId="1076"/>
          <ac:picMkLst>
            <pc:docMk/>
            <pc:sldMk cId="1110556939" sldId="274"/>
            <ac:picMk id="13" creationId="{29D879B5-173B-5B4D-E65B-648258EBFF0A}"/>
          </ac:picMkLst>
        </pc:picChg>
        <pc:picChg chg="add mod ord">
          <ac:chgData name="Coufal Petr" userId="76484aeb-9507-44c9-a583-612a370dac90" providerId="ADAL" clId="{EDD8ADD6-6D83-423D-846A-1D4A633E7C09}" dt="2022-10-26T16:11:15.213" v="3580" actId="14100"/>
          <ac:picMkLst>
            <pc:docMk/>
            <pc:sldMk cId="1110556939" sldId="274"/>
            <ac:picMk id="15" creationId="{01D7B72D-2714-DEE8-9067-5F3063EDB0CF}"/>
          </ac:picMkLst>
        </pc:picChg>
        <pc:picChg chg="add mod">
          <ac:chgData name="Coufal Petr" userId="76484aeb-9507-44c9-a583-612a370dac90" providerId="ADAL" clId="{EDD8ADD6-6D83-423D-846A-1D4A633E7C09}" dt="2022-10-26T16:18:45.120" v="3616" actId="14100"/>
          <ac:picMkLst>
            <pc:docMk/>
            <pc:sldMk cId="1110556939" sldId="274"/>
            <ac:picMk id="16" creationId="{C5D914BD-55C3-BB17-220F-5CB4158209EA}"/>
          </ac:picMkLst>
        </pc:picChg>
        <pc:picChg chg="add mod">
          <ac:chgData name="Coufal Petr" userId="76484aeb-9507-44c9-a583-612a370dac90" providerId="ADAL" clId="{EDD8ADD6-6D83-423D-846A-1D4A633E7C09}" dt="2022-10-26T16:21:11.745" v="3648" actId="208"/>
          <ac:picMkLst>
            <pc:docMk/>
            <pc:sldMk cId="1110556939" sldId="274"/>
            <ac:picMk id="9218" creationId="{4B8733E8-598D-7CDB-158B-7CEC944E7634}"/>
          </ac:picMkLst>
        </pc:picChg>
        <pc:cxnChg chg="add mod">
          <ac:chgData name="Coufal Petr" userId="76484aeb-9507-44c9-a583-612a370dac90" providerId="ADAL" clId="{EDD8ADD6-6D83-423D-846A-1D4A633E7C09}" dt="2022-10-26T16:20:29.542" v="3636" actId="1076"/>
          <ac:cxnSpMkLst>
            <pc:docMk/>
            <pc:sldMk cId="1110556939" sldId="274"/>
            <ac:cxnSpMk id="21" creationId="{8EF3D660-A0E8-412F-15D3-3357A3DEDCC7}"/>
          </ac:cxnSpMkLst>
        </pc:cxnChg>
        <pc:cxnChg chg="add del">
          <ac:chgData name="Coufal Petr" userId="76484aeb-9507-44c9-a583-612a370dac90" providerId="ADAL" clId="{EDD8ADD6-6D83-423D-846A-1D4A633E7C09}" dt="2022-10-26T16:04:07.999" v="3441" actId="26606"/>
          <ac:cxnSpMkLst>
            <pc:docMk/>
            <pc:sldMk cId="1110556939" sldId="274"/>
            <ac:cxnSpMk id="22" creationId="{BF3CF3DF-4809-5B42-9F22-981391379297}"/>
          </ac:cxnSpMkLst>
        </pc:cxnChg>
        <pc:cxnChg chg="add del">
          <ac:chgData name="Coufal Petr" userId="76484aeb-9507-44c9-a583-612a370dac90" providerId="ADAL" clId="{EDD8ADD6-6D83-423D-846A-1D4A633E7C09}" dt="2022-10-26T16:04:11.741" v="3443" actId="26606"/>
          <ac:cxnSpMkLst>
            <pc:docMk/>
            <pc:sldMk cId="1110556939" sldId="274"/>
            <ac:cxnSpMk id="25" creationId="{BF3CF3DF-4809-5B42-9F22-981391379297}"/>
          </ac:cxnSpMkLst>
        </pc:cxnChg>
        <pc:cxnChg chg="add">
          <ac:chgData name="Coufal Petr" userId="76484aeb-9507-44c9-a583-612a370dac90" providerId="ADAL" clId="{EDD8ADD6-6D83-423D-846A-1D4A633E7C09}" dt="2022-10-26T16:04:11.752" v="3444" actId="26606"/>
          <ac:cxnSpMkLst>
            <pc:docMk/>
            <pc:sldMk cId="1110556939" sldId="274"/>
            <ac:cxnSpMk id="28" creationId="{1FE039F1-6D47-C642-B506-452A83B0AB11}"/>
          </ac:cxnSpMkLst>
        </pc:cxnChg>
      </pc:sldChg>
      <pc:sldChg chg="addSp delSp modSp new mod">
        <pc:chgData name="Coufal Petr" userId="76484aeb-9507-44c9-a583-612a370dac90" providerId="ADAL" clId="{EDD8ADD6-6D83-423D-846A-1D4A633E7C09}" dt="2022-10-27T10:13:36.694" v="3892" actId="14100"/>
        <pc:sldMkLst>
          <pc:docMk/>
          <pc:sldMk cId="1172528857" sldId="275"/>
        </pc:sldMkLst>
        <pc:spChg chg="del">
          <ac:chgData name="Coufal Petr" userId="76484aeb-9507-44c9-a583-612a370dac90" providerId="ADAL" clId="{EDD8ADD6-6D83-423D-846A-1D4A633E7C09}" dt="2022-10-27T10:12:57.085" v="3885" actId="478"/>
          <ac:spMkLst>
            <pc:docMk/>
            <pc:sldMk cId="1172528857" sldId="275"/>
            <ac:spMk id="2" creationId="{2FC52500-E3DA-09FA-4BF2-8AB4E92827FC}"/>
          </ac:spMkLst>
        </pc:spChg>
        <pc:spChg chg="del">
          <ac:chgData name="Coufal Petr" userId="76484aeb-9507-44c9-a583-612a370dac90" providerId="ADAL" clId="{EDD8ADD6-6D83-423D-846A-1D4A633E7C09}" dt="2022-10-27T10:12:58.869" v="3886" actId="478"/>
          <ac:spMkLst>
            <pc:docMk/>
            <pc:sldMk cId="1172528857" sldId="275"/>
            <ac:spMk id="3" creationId="{23B29C8F-D431-5E75-DC8F-6690F22C39AE}"/>
          </ac:spMkLst>
        </pc:spChg>
        <pc:picChg chg="add mod">
          <ac:chgData name="Coufal Petr" userId="76484aeb-9507-44c9-a583-612a370dac90" providerId="ADAL" clId="{EDD8ADD6-6D83-423D-846A-1D4A633E7C09}" dt="2022-10-27T10:13:36.694" v="3892" actId="14100"/>
          <ac:picMkLst>
            <pc:docMk/>
            <pc:sldMk cId="1172528857" sldId="275"/>
            <ac:picMk id="13314" creationId="{239026E0-0434-89C1-7A9F-FDAAA2812836}"/>
          </ac:picMkLst>
        </pc:picChg>
      </pc:sldChg>
      <pc:sldChg chg="addSp modSp new mod setBg">
        <pc:chgData name="Coufal Petr" userId="76484aeb-9507-44c9-a583-612a370dac90" providerId="ADAL" clId="{EDD8ADD6-6D83-423D-846A-1D4A633E7C09}" dt="2022-11-09T17:38:46.665" v="4343" actId="20577"/>
        <pc:sldMkLst>
          <pc:docMk/>
          <pc:sldMk cId="4202646803" sldId="276"/>
        </pc:sldMkLst>
        <pc:spChg chg="mod">
          <ac:chgData name="Coufal Petr" userId="76484aeb-9507-44c9-a583-612a370dac90" providerId="ADAL" clId="{EDD8ADD6-6D83-423D-846A-1D4A633E7C09}" dt="2022-11-09T17:38:22.592" v="4329" actId="2711"/>
          <ac:spMkLst>
            <pc:docMk/>
            <pc:sldMk cId="4202646803" sldId="276"/>
            <ac:spMk id="2" creationId="{B7F61A47-CA2D-41F8-F6E4-18E2B6F04C67}"/>
          </ac:spMkLst>
        </pc:spChg>
        <pc:spChg chg="mod">
          <ac:chgData name="Coufal Petr" userId="76484aeb-9507-44c9-a583-612a370dac90" providerId="ADAL" clId="{EDD8ADD6-6D83-423D-846A-1D4A633E7C09}" dt="2022-11-09T17:38:46.665" v="4343" actId="20577"/>
          <ac:spMkLst>
            <pc:docMk/>
            <pc:sldMk cId="4202646803" sldId="276"/>
            <ac:spMk id="3" creationId="{473B4788-421D-CDC5-C163-3B86F32FE14B}"/>
          </ac:spMkLst>
        </pc:spChg>
        <pc:spChg chg="add">
          <ac:chgData name="Coufal Petr" userId="76484aeb-9507-44c9-a583-612a370dac90" providerId="ADAL" clId="{EDD8ADD6-6D83-423D-846A-1D4A633E7C09}" dt="2022-11-09T17:35:25.308" v="4317" actId="26606"/>
          <ac:spMkLst>
            <pc:docMk/>
            <pc:sldMk cId="4202646803" sldId="276"/>
            <ac:spMk id="1031" creationId="{C7F2E4D6-EF46-1C43-8F3E-3620C3C83F36}"/>
          </ac:spMkLst>
        </pc:spChg>
        <pc:grpChg chg="add">
          <ac:chgData name="Coufal Petr" userId="76484aeb-9507-44c9-a583-612a370dac90" providerId="ADAL" clId="{EDD8ADD6-6D83-423D-846A-1D4A633E7C09}" dt="2022-11-09T17:35:25.308" v="4317" actId="26606"/>
          <ac:grpSpMkLst>
            <pc:docMk/>
            <pc:sldMk cId="4202646803" sldId="276"/>
            <ac:grpSpMk id="1033" creationId="{05ADD15B-C747-D340-BF8A-A1DD2A6A9324}"/>
          </ac:grpSpMkLst>
        </pc:grpChg>
        <pc:picChg chg="add mod">
          <ac:chgData name="Coufal Petr" userId="76484aeb-9507-44c9-a583-612a370dac90" providerId="ADAL" clId="{EDD8ADD6-6D83-423D-846A-1D4A633E7C09}" dt="2022-11-09T17:35:33.431" v="4320" actId="1076"/>
          <ac:picMkLst>
            <pc:docMk/>
            <pc:sldMk cId="4202646803" sldId="276"/>
            <ac:picMk id="1026" creationId="{93302219-C456-C2FF-4273-5720CBEE9D76}"/>
          </ac:picMkLst>
        </pc:picChg>
        <pc:cxnChg chg="add">
          <ac:chgData name="Coufal Petr" userId="76484aeb-9507-44c9-a583-612a370dac90" providerId="ADAL" clId="{EDD8ADD6-6D83-423D-846A-1D4A633E7C09}" dt="2022-11-09T17:35:25.308" v="4317" actId="26606"/>
          <ac:cxnSpMkLst>
            <pc:docMk/>
            <pc:sldMk cId="4202646803" sldId="276"/>
            <ac:cxnSpMk id="1039" creationId="{1FE039F1-6D47-C642-B506-452A83B0AB11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56543-E994-408D-83F4-28C25611CEAD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A230320-793D-4416-80C5-4366128B03F1}">
      <dgm:prSet custT="1"/>
      <dgm:spPr/>
      <dgm:t>
        <a:bodyPr/>
        <a:lstStyle/>
        <a:p>
          <a:r>
            <a:rPr lang="cs-CZ" sz="2400" b="1" i="0" dirty="0">
              <a:latin typeface="Arial" panose="020B0604020202020204" pitchFamily="34" charset="0"/>
              <a:cs typeface="Arial" panose="020B0604020202020204" pitchFamily="34" charset="0"/>
            </a:rPr>
            <a:t>Mikrobiologie</a:t>
          </a:r>
          <a:br>
            <a:rPr lang="cs-CZ" sz="2400" b="0" i="0" dirty="0"/>
          </a:br>
          <a:r>
            <a:rPr lang="cs-CZ" sz="2400" b="0" i="0" dirty="0"/>
            <a:t>studium jednobuněčných organismů</a:t>
          </a:r>
          <a:endParaRPr lang="en-US" sz="2400" dirty="0"/>
        </a:p>
      </dgm:t>
    </dgm:pt>
    <dgm:pt modelId="{00C7993B-74CB-48F3-98EE-3386CAFF3F0F}" type="parTrans" cxnId="{95929E4A-BD36-4685-9D41-93A9C61451EB}">
      <dgm:prSet/>
      <dgm:spPr/>
      <dgm:t>
        <a:bodyPr/>
        <a:lstStyle/>
        <a:p>
          <a:endParaRPr lang="en-US" sz="2000"/>
        </a:p>
      </dgm:t>
    </dgm:pt>
    <dgm:pt modelId="{EE708A25-BAF7-45E0-AB82-09FA2C0277DB}" type="sibTrans" cxnId="{95929E4A-BD36-4685-9D41-93A9C61451EB}">
      <dgm:prSet/>
      <dgm:spPr/>
      <dgm:t>
        <a:bodyPr/>
        <a:lstStyle/>
        <a:p>
          <a:endParaRPr lang="en-US" sz="2000"/>
        </a:p>
      </dgm:t>
    </dgm:pt>
    <dgm:pt modelId="{F880592C-DBB8-41A0-851E-4976802A5B55}">
      <dgm:prSet custT="1"/>
      <dgm:spPr/>
      <dgm:t>
        <a:bodyPr/>
        <a:lstStyle/>
        <a:p>
          <a:r>
            <a:rPr lang="cs-CZ" sz="2400" b="1" i="0" dirty="0"/>
            <a:t>Mykologie</a:t>
          </a:r>
          <a:br>
            <a:rPr lang="cs-CZ" sz="2400" b="0" i="0" dirty="0"/>
          </a:br>
          <a:r>
            <a:rPr lang="cs-CZ" sz="2400" b="0" i="0" dirty="0"/>
            <a:t>studium hub</a:t>
          </a:r>
          <a:endParaRPr lang="en-US" sz="2400" dirty="0"/>
        </a:p>
      </dgm:t>
    </dgm:pt>
    <dgm:pt modelId="{3D5BB3C1-FC79-4652-94E5-C9D44CCBE2CA}" type="parTrans" cxnId="{B866A5CB-FA42-4037-9DEF-E239D54600CE}">
      <dgm:prSet/>
      <dgm:spPr/>
      <dgm:t>
        <a:bodyPr/>
        <a:lstStyle/>
        <a:p>
          <a:endParaRPr lang="en-US" sz="2000"/>
        </a:p>
      </dgm:t>
    </dgm:pt>
    <dgm:pt modelId="{29F0D62C-11EA-47BE-81BD-250C7AA5F442}" type="sibTrans" cxnId="{B866A5CB-FA42-4037-9DEF-E239D54600CE}">
      <dgm:prSet/>
      <dgm:spPr/>
      <dgm:t>
        <a:bodyPr/>
        <a:lstStyle/>
        <a:p>
          <a:endParaRPr lang="en-US" sz="2000"/>
        </a:p>
      </dgm:t>
    </dgm:pt>
    <dgm:pt modelId="{D1CA24D9-21F8-4F5A-8B7C-C6DFF0F5D678}">
      <dgm:prSet custT="1"/>
      <dgm:spPr/>
      <dgm:t>
        <a:bodyPr/>
        <a:lstStyle/>
        <a:p>
          <a:r>
            <a:rPr lang="cs-CZ" sz="2400" b="1" i="0"/>
            <a:t>Zoologie</a:t>
          </a:r>
          <a:br>
            <a:rPr lang="cs-CZ" sz="2400" b="0" i="0"/>
          </a:br>
          <a:r>
            <a:rPr lang="cs-CZ" sz="2400" b="0" i="0"/>
            <a:t>studium živočišné říše</a:t>
          </a:r>
          <a:endParaRPr lang="en-US" sz="2400"/>
        </a:p>
      </dgm:t>
    </dgm:pt>
    <dgm:pt modelId="{5F9B666F-8C59-47EB-9556-031D4D5140B2}" type="parTrans" cxnId="{54D39EA4-A142-496B-8F5F-01F2783C7A01}">
      <dgm:prSet/>
      <dgm:spPr/>
      <dgm:t>
        <a:bodyPr/>
        <a:lstStyle/>
        <a:p>
          <a:endParaRPr lang="en-US" sz="2000"/>
        </a:p>
      </dgm:t>
    </dgm:pt>
    <dgm:pt modelId="{75D675BB-F8D2-48E6-A83F-5B57164CF420}" type="sibTrans" cxnId="{54D39EA4-A142-496B-8F5F-01F2783C7A01}">
      <dgm:prSet/>
      <dgm:spPr/>
      <dgm:t>
        <a:bodyPr/>
        <a:lstStyle/>
        <a:p>
          <a:endParaRPr lang="en-US" sz="2000"/>
        </a:p>
      </dgm:t>
    </dgm:pt>
    <dgm:pt modelId="{2746AF5B-BBD6-476D-88DC-33B7A286B098}">
      <dgm:prSet custT="1"/>
      <dgm:spPr/>
      <dgm:t>
        <a:bodyPr/>
        <a:lstStyle/>
        <a:p>
          <a:r>
            <a:rPr lang="cs-CZ" sz="2400" b="1" i="0" dirty="0"/>
            <a:t>Botanika</a:t>
          </a:r>
          <a:br>
            <a:rPr lang="cs-CZ" sz="2400" b="0" i="0" dirty="0"/>
          </a:br>
          <a:r>
            <a:rPr lang="cs-CZ" sz="2400" b="0" i="0" dirty="0"/>
            <a:t>studium říše rostlin</a:t>
          </a:r>
          <a:endParaRPr lang="en-US" sz="2400" dirty="0"/>
        </a:p>
      </dgm:t>
    </dgm:pt>
    <dgm:pt modelId="{156E3AD5-1F10-4930-B27B-471E273B3E85}" type="parTrans" cxnId="{B3E494DA-C9B2-4377-ADC8-38F18F7E2F22}">
      <dgm:prSet/>
      <dgm:spPr/>
      <dgm:t>
        <a:bodyPr/>
        <a:lstStyle/>
        <a:p>
          <a:endParaRPr lang="en-US" sz="2000"/>
        </a:p>
      </dgm:t>
    </dgm:pt>
    <dgm:pt modelId="{BB09C13D-1783-48E8-B98D-2B9CFB883932}" type="sibTrans" cxnId="{B3E494DA-C9B2-4377-ADC8-38F18F7E2F22}">
      <dgm:prSet/>
      <dgm:spPr/>
      <dgm:t>
        <a:bodyPr/>
        <a:lstStyle/>
        <a:p>
          <a:endParaRPr lang="en-US" sz="2000"/>
        </a:p>
      </dgm:t>
    </dgm:pt>
    <dgm:pt modelId="{208B7206-4DA9-47FC-AEDF-BD208F593D7B}">
      <dgm:prSet custT="1"/>
      <dgm:spPr/>
      <dgm:t>
        <a:bodyPr/>
        <a:lstStyle/>
        <a:p>
          <a:r>
            <a:rPr lang="cs-CZ" sz="2400" b="1" i="0" dirty="0"/>
            <a:t>Antropologie</a:t>
          </a:r>
          <a:br>
            <a:rPr lang="cs-CZ" sz="2400" b="0" i="0" dirty="0"/>
          </a:br>
          <a:r>
            <a:rPr lang="cs-CZ" sz="2400" b="0" i="0" dirty="0"/>
            <a:t>věda o člověku.</a:t>
          </a:r>
          <a:endParaRPr lang="en-US" sz="2400" dirty="0"/>
        </a:p>
      </dgm:t>
    </dgm:pt>
    <dgm:pt modelId="{CA79FF4C-7270-4B4E-B337-CC50BC0E6D4F}" type="parTrans" cxnId="{53B86D5D-3E25-441A-9577-46046C80BFC4}">
      <dgm:prSet/>
      <dgm:spPr/>
      <dgm:t>
        <a:bodyPr/>
        <a:lstStyle/>
        <a:p>
          <a:endParaRPr lang="en-US" sz="2000"/>
        </a:p>
      </dgm:t>
    </dgm:pt>
    <dgm:pt modelId="{1EAE0474-49B7-4BC9-B3DC-71B6580D1900}" type="sibTrans" cxnId="{53B86D5D-3E25-441A-9577-46046C80BFC4}">
      <dgm:prSet/>
      <dgm:spPr/>
      <dgm:t>
        <a:bodyPr/>
        <a:lstStyle/>
        <a:p>
          <a:endParaRPr lang="en-US" sz="2000"/>
        </a:p>
      </dgm:t>
    </dgm:pt>
    <dgm:pt modelId="{42BC9298-C903-483D-8BBD-0A69F06FD713}" type="pres">
      <dgm:prSet presAssocID="{01A56543-E994-408D-83F4-28C25611CEAD}" presName="vert0" presStyleCnt="0">
        <dgm:presLayoutVars>
          <dgm:dir/>
          <dgm:animOne val="branch"/>
          <dgm:animLvl val="lvl"/>
        </dgm:presLayoutVars>
      </dgm:prSet>
      <dgm:spPr/>
    </dgm:pt>
    <dgm:pt modelId="{F9958753-DC2C-4C3C-9E44-5BDFBFB363A3}" type="pres">
      <dgm:prSet presAssocID="{1A230320-793D-4416-80C5-4366128B03F1}" presName="thickLine" presStyleLbl="alignNode1" presStyleIdx="0" presStyleCnt="5"/>
      <dgm:spPr/>
    </dgm:pt>
    <dgm:pt modelId="{06A94EF6-46BA-4F48-A889-E41BE3E22F1A}" type="pres">
      <dgm:prSet presAssocID="{1A230320-793D-4416-80C5-4366128B03F1}" presName="horz1" presStyleCnt="0"/>
      <dgm:spPr/>
    </dgm:pt>
    <dgm:pt modelId="{67D99B6F-FB1E-4EEE-A3B6-271342E77645}" type="pres">
      <dgm:prSet presAssocID="{1A230320-793D-4416-80C5-4366128B03F1}" presName="tx1" presStyleLbl="revTx" presStyleIdx="0" presStyleCnt="5"/>
      <dgm:spPr/>
    </dgm:pt>
    <dgm:pt modelId="{74614380-0CF7-49A3-8B5B-E2C7274FD282}" type="pres">
      <dgm:prSet presAssocID="{1A230320-793D-4416-80C5-4366128B03F1}" presName="vert1" presStyleCnt="0"/>
      <dgm:spPr/>
    </dgm:pt>
    <dgm:pt modelId="{67CAFE2C-AF6D-4157-88F8-32DA052736EE}" type="pres">
      <dgm:prSet presAssocID="{F880592C-DBB8-41A0-851E-4976802A5B55}" presName="thickLine" presStyleLbl="alignNode1" presStyleIdx="1" presStyleCnt="5"/>
      <dgm:spPr/>
    </dgm:pt>
    <dgm:pt modelId="{F98D8424-D8AF-4A0F-9A79-D9F865FA365A}" type="pres">
      <dgm:prSet presAssocID="{F880592C-DBB8-41A0-851E-4976802A5B55}" presName="horz1" presStyleCnt="0"/>
      <dgm:spPr/>
    </dgm:pt>
    <dgm:pt modelId="{7FF656EC-3075-40F4-BCBD-B27C1C83F191}" type="pres">
      <dgm:prSet presAssocID="{F880592C-DBB8-41A0-851E-4976802A5B55}" presName="tx1" presStyleLbl="revTx" presStyleIdx="1" presStyleCnt="5"/>
      <dgm:spPr/>
    </dgm:pt>
    <dgm:pt modelId="{CF7F7662-0702-44C9-A12B-C674DB55993F}" type="pres">
      <dgm:prSet presAssocID="{F880592C-DBB8-41A0-851E-4976802A5B55}" presName="vert1" presStyleCnt="0"/>
      <dgm:spPr/>
    </dgm:pt>
    <dgm:pt modelId="{1729192B-17E7-4429-BE99-BBBE7C850CB6}" type="pres">
      <dgm:prSet presAssocID="{D1CA24D9-21F8-4F5A-8B7C-C6DFF0F5D678}" presName="thickLine" presStyleLbl="alignNode1" presStyleIdx="2" presStyleCnt="5"/>
      <dgm:spPr/>
    </dgm:pt>
    <dgm:pt modelId="{AC713F71-867A-4254-95BB-9C67C35CE24D}" type="pres">
      <dgm:prSet presAssocID="{D1CA24D9-21F8-4F5A-8B7C-C6DFF0F5D678}" presName="horz1" presStyleCnt="0"/>
      <dgm:spPr/>
    </dgm:pt>
    <dgm:pt modelId="{E4A3B0FB-34CC-4710-93A7-8C3E38C76EC2}" type="pres">
      <dgm:prSet presAssocID="{D1CA24D9-21F8-4F5A-8B7C-C6DFF0F5D678}" presName="tx1" presStyleLbl="revTx" presStyleIdx="2" presStyleCnt="5"/>
      <dgm:spPr/>
    </dgm:pt>
    <dgm:pt modelId="{0E9E3E82-7B94-46D3-9E34-31D4C70BBBC0}" type="pres">
      <dgm:prSet presAssocID="{D1CA24D9-21F8-4F5A-8B7C-C6DFF0F5D678}" presName="vert1" presStyleCnt="0"/>
      <dgm:spPr/>
    </dgm:pt>
    <dgm:pt modelId="{E52659D3-7514-4210-9312-7BD9F6D9E627}" type="pres">
      <dgm:prSet presAssocID="{2746AF5B-BBD6-476D-88DC-33B7A286B098}" presName="thickLine" presStyleLbl="alignNode1" presStyleIdx="3" presStyleCnt="5"/>
      <dgm:spPr/>
    </dgm:pt>
    <dgm:pt modelId="{46F1A962-EDAE-499A-9975-8606FF7EED78}" type="pres">
      <dgm:prSet presAssocID="{2746AF5B-BBD6-476D-88DC-33B7A286B098}" presName="horz1" presStyleCnt="0"/>
      <dgm:spPr/>
    </dgm:pt>
    <dgm:pt modelId="{CB969D80-1879-4A16-8087-4D1F15DBF935}" type="pres">
      <dgm:prSet presAssocID="{2746AF5B-BBD6-476D-88DC-33B7A286B098}" presName="tx1" presStyleLbl="revTx" presStyleIdx="3" presStyleCnt="5"/>
      <dgm:spPr/>
    </dgm:pt>
    <dgm:pt modelId="{64E5DE16-2905-4A45-818A-C5EDEEA444AB}" type="pres">
      <dgm:prSet presAssocID="{2746AF5B-BBD6-476D-88DC-33B7A286B098}" presName="vert1" presStyleCnt="0"/>
      <dgm:spPr/>
    </dgm:pt>
    <dgm:pt modelId="{199B2DEC-EE37-431A-96AF-6D43CDCAE3B2}" type="pres">
      <dgm:prSet presAssocID="{208B7206-4DA9-47FC-AEDF-BD208F593D7B}" presName="thickLine" presStyleLbl="alignNode1" presStyleIdx="4" presStyleCnt="5"/>
      <dgm:spPr/>
    </dgm:pt>
    <dgm:pt modelId="{F911D0AF-2916-44BC-B459-10DE92D83C10}" type="pres">
      <dgm:prSet presAssocID="{208B7206-4DA9-47FC-AEDF-BD208F593D7B}" presName="horz1" presStyleCnt="0"/>
      <dgm:spPr/>
    </dgm:pt>
    <dgm:pt modelId="{3B70E6D2-971F-4F93-A12E-641A4FD1C776}" type="pres">
      <dgm:prSet presAssocID="{208B7206-4DA9-47FC-AEDF-BD208F593D7B}" presName="tx1" presStyleLbl="revTx" presStyleIdx="4" presStyleCnt="5"/>
      <dgm:spPr/>
    </dgm:pt>
    <dgm:pt modelId="{F08B7599-7C30-49DC-B435-31EE36605ED1}" type="pres">
      <dgm:prSet presAssocID="{208B7206-4DA9-47FC-AEDF-BD208F593D7B}" presName="vert1" presStyleCnt="0"/>
      <dgm:spPr/>
    </dgm:pt>
  </dgm:ptLst>
  <dgm:cxnLst>
    <dgm:cxn modelId="{D4AB540B-A8DA-4570-9DE8-79432635D8E6}" type="presOf" srcId="{1A230320-793D-4416-80C5-4366128B03F1}" destId="{67D99B6F-FB1E-4EEE-A3B6-271342E77645}" srcOrd="0" destOrd="0" presId="urn:microsoft.com/office/officeart/2008/layout/LinedList"/>
    <dgm:cxn modelId="{A78D010E-91D7-4EC1-88EB-513F57FFF212}" type="presOf" srcId="{D1CA24D9-21F8-4F5A-8B7C-C6DFF0F5D678}" destId="{E4A3B0FB-34CC-4710-93A7-8C3E38C76EC2}" srcOrd="0" destOrd="0" presId="urn:microsoft.com/office/officeart/2008/layout/LinedList"/>
    <dgm:cxn modelId="{8A551F5B-187D-4EF8-A3F6-FB8E2525F368}" type="presOf" srcId="{2746AF5B-BBD6-476D-88DC-33B7A286B098}" destId="{CB969D80-1879-4A16-8087-4D1F15DBF935}" srcOrd="0" destOrd="0" presId="urn:microsoft.com/office/officeart/2008/layout/LinedList"/>
    <dgm:cxn modelId="{53B86D5D-3E25-441A-9577-46046C80BFC4}" srcId="{01A56543-E994-408D-83F4-28C25611CEAD}" destId="{208B7206-4DA9-47FC-AEDF-BD208F593D7B}" srcOrd="4" destOrd="0" parTransId="{CA79FF4C-7270-4B4E-B337-CC50BC0E6D4F}" sibTransId="{1EAE0474-49B7-4BC9-B3DC-71B6580D1900}"/>
    <dgm:cxn modelId="{95929E4A-BD36-4685-9D41-93A9C61451EB}" srcId="{01A56543-E994-408D-83F4-28C25611CEAD}" destId="{1A230320-793D-4416-80C5-4366128B03F1}" srcOrd="0" destOrd="0" parTransId="{00C7993B-74CB-48F3-98EE-3386CAFF3F0F}" sibTransId="{EE708A25-BAF7-45E0-AB82-09FA2C0277DB}"/>
    <dgm:cxn modelId="{54D39EA4-A142-496B-8F5F-01F2783C7A01}" srcId="{01A56543-E994-408D-83F4-28C25611CEAD}" destId="{D1CA24D9-21F8-4F5A-8B7C-C6DFF0F5D678}" srcOrd="2" destOrd="0" parTransId="{5F9B666F-8C59-47EB-9556-031D4D5140B2}" sibTransId="{75D675BB-F8D2-48E6-A83F-5B57164CF420}"/>
    <dgm:cxn modelId="{B866A5CB-FA42-4037-9DEF-E239D54600CE}" srcId="{01A56543-E994-408D-83F4-28C25611CEAD}" destId="{F880592C-DBB8-41A0-851E-4976802A5B55}" srcOrd="1" destOrd="0" parTransId="{3D5BB3C1-FC79-4652-94E5-C9D44CCBE2CA}" sibTransId="{29F0D62C-11EA-47BE-81BD-250C7AA5F442}"/>
    <dgm:cxn modelId="{623A9CD3-6928-4377-8ECD-543765ADEAB2}" type="presOf" srcId="{F880592C-DBB8-41A0-851E-4976802A5B55}" destId="{7FF656EC-3075-40F4-BCBD-B27C1C83F191}" srcOrd="0" destOrd="0" presId="urn:microsoft.com/office/officeart/2008/layout/LinedList"/>
    <dgm:cxn modelId="{B3E494DA-C9B2-4377-ADC8-38F18F7E2F22}" srcId="{01A56543-E994-408D-83F4-28C25611CEAD}" destId="{2746AF5B-BBD6-476D-88DC-33B7A286B098}" srcOrd="3" destOrd="0" parTransId="{156E3AD5-1F10-4930-B27B-471E273B3E85}" sibTransId="{BB09C13D-1783-48E8-B98D-2B9CFB883932}"/>
    <dgm:cxn modelId="{C14B3DE8-A52D-4999-9F90-79364E34F848}" type="presOf" srcId="{208B7206-4DA9-47FC-AEDF-BD208F593D7B}" destId="{3B70E6D2-971F-4F93-A12E-641A4FD1C776}" srcOrd="0" destOrd="0" presId="urn:microsoft.com/office/officeart/2008/layout/LinedList"/>
    <dgm:cxn modelId="{A68C33F0-E84F-41EB-BA66-8DF8E582EDF0}" type="presOf" srcId="{01A56543-E994-408D-83F4-28C25611CEAD}" destId="{42BC9298-C903-483D-8BBD-0A69F06FD713}" srcOrd="0" destOrd="0" presId="urn:microsoft.com/office/officeart/2008/layout/LinedList"/>
    <dgm:cxn modelId="{AC86AE8C-F338-4595-9DE1-71ABAD3425FF}" type="presParOf" srcId="{42BC9298-C903-483D-8BBD-0A69F06FD713}" destId="{F9958753-DC2C-4C3C-9E44-5BDFBFB363A3}" srcOrd="0" destOrd="0" presId="urn:microsoft.com/office/officeart/2008/layout/LinedList"/>
    <dgm:cxn modelId="{ADFC8D27-7EF4-4E01-934F-0CE8E140F698}" type="presParOf" srcId="{42BC9298-C903-483D-8BBD-0A69F06FD713}" destId="{06A94EF6-46BA-4F48-A889-E41BE3E22F1A}" srcOrd="1" destOrd="0" presId="urn:microsoft.com/office/officeart/2008/layout/LinedList"/>
    <dgm:cxn modelId="{F72246A3-994A-44D5-858A-699668A096D6}" type="presParOf" srcId="{06A94EF6-46BA-4F48-A889-E41BE3E22F1A}" destId="{67D99B6F-FB1E-4EEE-A3B6-271342E77645}" srcOrd="0" destOrd="0" presId="urn:microsoft.com/office/officeart/2008/layout/LinedList"/>
    <dgm:cxn modelId="{6529DAAD-D223-431C-9DCF-9ADF38143F70}" type="presParOf" srcId="{06A94EF6-46BA-4F48-A889-E41BE3E22F1A}" destId="{74614380-0CF7-49A3-8B5B-E2C7274FD282}" srcOrd="1" destOrd="0" presId="urn:microsoft.com/office/officeart/2008/layout/LinedList"/>
    <dgm:cxn modelId="{D932BA8B-1554-45A9-8711-C15B4FE8118C}" type="presParOf" srcId="{42BC9298-C903-483D-8BBD-0A69F06FD713}" destId="{67CAFE2C-AF6D-4157-88F8-32DA052736EE}" srcOrd="2" destOrd="0" presId="urn:microsoft.com/office/officeart/2008/layout/LinedList"/>
    <dgm:cxn modelId="{8B721105-1700-4DAE-B525-7505081E48D1}" type="presParOf" srcId="{42BC9298-C903-483D-8BBD-0A69F06FD713}" destId="{F98D8424-D8AF-4A0F-9A79-D9F865FA365A}" srcOrd="3" destOrd="0" presId="urn:microsoft.com/office/officeart/2008/layout/LinedList"/>
    <dgm:cxn modelId="{68191765-7C19-4904-9702-78AAD9D74523}" type="presParOf" srcId="{F98D8424-D8AF-4A0F-9A79-D9F865FA365A}" destId="{7FF656EC-3075-40F4-BCBD-B27C1C83F191}" srcOrd="0" destOrd="0" presId="urn:microsoft.com/office/officeart/2008/layout/LinedList"/>
    <dgm:cxn modelId="{E38CFE57-7C6B-41ED-B534-948D911D5D51}" type="presParOf" srcId="{F98D8424-D8AF-4A0F-9A79-D9F865FA365A}" destId="{CF7F7662-0702-44C9-A12B-C674DB55993F}" srcOrd="1" destOrd="0" presId="urn:microsoft.com/office/officeart/2008/layout/LinedList"/>
    <dgm:cxn modelId="{BAA9F89E-DC4F-48B5-8CC7-93C2886D4638}" type="presParOf" srcId="{42BC9298-C903-483D-8BBD-0A69F06FD713}" destId="{1729192B-17E7-4429-BE99-BBBE7C850CB6}" srcOrd="4" destOrd="0" presId="urn:microsoft.com/office/officeart/2008/layout/LinedList"/>
    <dgm:cxn modelId="{F2A71459-82A2-413D-88D5-898724942D26}" type="presParOf" srcId="{42BC9298-C903-483D-8BBD-0A69F06FD713}" destId="{AC713F71-867A-4254-95BB-9C67C35CE24D}" srcOrd="5" destOrd="0" presId="urn:microsoft.com/office/officeart/2008/layout/LinedList"/>
    <dgm:cxn modelId="{B62CEADF-85D9-4D53-B639-BB32841AF515}" type="presParOf" srcId="{AC713F71-867A-4254-95BB-9C67C35CE24D}" destId="{E4A3B0FB-34CC-4710-93A7-8C3E38C76EC2}" srcOrd="0" destOrd="0" presId="urn:microsoft.com/office/officeart/2008/layout/LinedList"/>
    <dgm:cxn modelId="{50F18BEF-5802-4B7A-B95D-D9CF75D5B214}" type="presParOf" srcId="{AC713F71-867A-4254-95BB-9C67C35CE24D}" destId="{0E9E3E82-7B94-46D3-9E34-31D4C70BBBC0}" srcOrd="1" destOrd="0" presId="urn:microsoft.com/office/officeart/2008/layout/LinedList"/>
    <dgm:cxn modelId="{4EDB8DD3-F49A-4D88-892F-6BFD19918A5D}" type="presParOf" srcId="{42BC9298-C903-483D-8BBD-0A69F06FD713}" destId="{E52659D3-7514-4210-9312-7BD9F6D9E627}" srcOrd="6" destOrd="0" presId="urn:microsoft.com/office/officeart/2008/layout/LinedList"/>
    <dgm:cxn modelId="{8C07386B-28D1-4E7F-BD29-7CB71BFC3711}" type="presParOf" srcId="{42BC9298-C903-483D-8BBD-0A69F06FD713}" destId="{46F1A962-EDAE-499A-9975-8606FF7EED78}" srcOrd="7" destOrd="0" presId="urn:microsoft.com/office/officeart/2008/layout/LinedList"/>
    <dgm:cxn modelId="{9E8C7F9A-B8A2-4485-BF69-9D67024460FA}" type="presParOf" srcId="{46F1A962-EDAE-499A-9975-8606FF7EED78}" destId="{CB969D80-1879-4A16-8087-4D1F15DBF935}" srcOrd="0" destOrd="0" presId="urn:microsoft.com/office/officeart/2008/layout/LinedList"/>
    <dgm:cxn modelId="{0867E2FE-70FF-46F3-9623-0FD6A37527E8}" type="presParOf" srcId="{46F1A962-EDAE-499A-9975-8606FF7EED78}" destId="{64E5DE16-2905-4A45-818A-C5EDEEA444AB}" srcOrd="1" destOrd="0" presId="urn:microsoft.com/office/officeart/2008/layout/LinedList"/>
    <dgm:cxn modelId="{068156F8-5050-4F33-8E91-DB835DAC6CC5}" type="presParOf" srcId="{42BC9298-C903-483D-8BBD-0A69F06FD713}" destId="{199B2DEC-EE37-431A-96AF-6D43CDCAE3B2}" srcOrd="8" destOrd="0" presId="urn:microsoft.com/office/officeart/2008/layout/LinedList"/>
    <dgm:cxn modelId="{0AB09BC6-83B0-442D-9E83-B4CB6F598B82}" type="presParOf" srcId="{42BC9298-C903-483D-8BBD-0A69F06FD713}" destId="{F911D0AF-2916-44BC-B459-10DE92D83C10}" srcOrd="9" destOrd="0" presId="urn:microsoft.com/office/officeart/2008/layout/LinedList"/>
    <dgm:cxn modelId="{E7478CDA-7E94-455D-A8C3-3CDDA1861088}" type="presParOf" srcId="{F911D0AF-2916-44BC-B459-10DE92D83C10}" destId="{3B70E6D2-971F-4F93-A12E-641A4FD1C776}" srcOrd="0" destOrd="0" presId="urn:microsoft.com/office/officeart/2008/layout/LinedList"/>
    <dgm:cxn modelId="{AD49D87E-7E94-4D2A-A69D-05A3BC69D207}" type="presParOf" srcId="{F911D0AF-2916-44BC-B459-10DE92D83C10}" destId="{F08B7599-7C30-49DC-B435-31EE36605E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58753-DC2C-4C3C-9E44-5BDFBFB363A3}">
      <dsp:nvSpPr>
        <dsp:cNvPr id="0" name=""/>
        <dsp:cNvSpPr/>
      </dsp:nvSpPr>
      <dsp:spPr>
        <a:xfrm>
          <a:off x="0" y="563"/>
          <a:ext cx="768499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D99B6F-FB1E-4EEE-A3B6-271342E77645}">
      <dsp:nvSpPr>
        <dsp:cNvPr id="0" name=""/>
        <dsp:cNvSpPr/>
      </dsp:nvSpPr>
      <dsp:spPr>
        <a:xfrm>
          <a:off x="0" y="563"/>
          <a:ext cx="7684998" cy="92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Mikrobiologie</a:t>
          </a:r>
          <a:br>
            <a:rPr lang="cs-CZ" sz="2400" b="0" i="0" kern="1200" dirty="0"/>
          </a:br>
          <a:r>
            <a:rPr lang="cs-CZ" sz="2400" b="0" i="0" kern="1200" dirty="0"/>
            <a:t>studium jednobuněčných organismů</a:t>
          </a:r>
          <a:endParaRPr lang="en-US" sz="2400" kern="1200" dirty="0"/>
        </a:p>
      </dsp:txBody>
      <dsp:txXfrm>
        <a:off x="0" y="563"/>
        <a:ext cx="7684998" cy="922867"/>
      </dsp:txXfrm>
    </dsp:sp>
    <dsp:sp modelId="{67CAFE2C-AF6D-4157-88F8-32DA052736EE}">
      <dsp:nvSpPr>
        <dsp:cNvPr id="0" name=""/>
        <dsp:cNvSpPr/>
      </dsp:nvSpPr>
      <dsp:spPr>
        <a:xfrm>
          <a:off x="0" y="923430"/>
          <a:ext cx="768499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F656EC-3075-40F4-BCBD-B27C1C83F191}">
      <dsp:nvSpPr>
        <dsp:cNvPr id="0" name=""/>
        <dsp:cNvSpPr/>
      </dsp:nvSpPr>
      <dsp:spPr>
        <a:xfrm>
          <a:off x="0" y="923430"/>
          <a:ext cx="7684998" cy="92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/>
            <a:t>Mykologie</a:t>
          </a:r>
          <a:br>
            <a:rPr lang="cs-CZ" sz="2400" b="0" i="0" kern="1200" dirty="0"/>
          </a:br>
          <a:r>
            <a:rPr lang="cs-CZ" sz="2400" b="0" i="0" kern="1200" dirty="0"/>
            <a:t>studium hub</a:t>
          </a:r>
          <a:endParaRPr lang="en-US" sz="2400" kern="1200" dirty="0"/>
        </a:p>
      </dsp:txBody>
      <dsp:txXfrm>
        <a:off x="0" y="923430"/>
        <a:ext cx="7684998" cy="922867"/>
      </dsp:txXfrm>
    </dsp:sp>
    <dsp:sp modelId="{1729192B-17E7-4429-BE99-BBBE7C850CB6}">
      <dsp:nvSpPr>
        <dsp:cNvPr id="0" name=""/>
        <dsp:cNvSpPr/>
      </dsp:nvSpPr>
      <dsp:spPr>
        <a:xfrm>
          <a:off x="0" y="1846297"/>
          <a:ext cx="768499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A3B0FB-34CC-4710-93A7-8C3E38C76EC2}">
      <dsp:nvSpPr>
        <dsp:cNvPr id="0" name=""/>
        <dsp:cNvSpPr/>
      </dsp:nvSpPr>
      <dsp:spPr>
        <a:xfrm>
          <a:off x="0" y="1846297"/>
          <a:ext cx="7684998" cy="92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/>
            <a:t>Zoologie</a:t>
          </a:r>
          <a:br>
            <a:rPr lang="cs-CZ" sz="2400" b="0" i="0" kern="1200"/>
          </a:br>
          <a:r>
            <a:rPr lang="cs-CZ" sz="2400" b="0" i="0" kern="1200"/>
            <a:t>studium živočišné říše</a:t>
          </a:r>
          <a:endParaRPr lang="en-US" sz="2400" kern="1200"/>
        </a:p>
      </dsp:txBody>
      <dsp:txXfrm>
        <a:off x="0" y="1846297"/>
        <a:ext cx="7684998" cy="922867"/>
      </dsp:txXfrm>
    </dsp:sp>
    <dsp:sp modelId="{E52659D3-7514-4210-9312-7BD9F6D9E627}">
      <dsp:nvSpPr>
        <dsp:cNvPr id="0" name=""/>
        <dsp:cNvSpPr/>
      </dsp:nvSpPr>
      <dsp:spPr>
        <a:xfrm>
          <a:off x="0" y="2769165"/>
          <a:ext cx="768499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969D80-1879-4A16-8087-4D1F15DBF935}">
      <dsp:nvSpPr>
        <dsp:cNvPr id="0" name=""/>
        <dsp:cNvSpPr/>
      </dsp:nvSpPr>
      <dsp:spPr>
        <a:xfrm>
          <a:off x="0" y="2769165"/>
          <a:ext cx="7684998" cy="92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/>
            <a:t>Botanika</a:t>
          </a:r>
          <a:br>
            <a:rPr lang="cs-CZ" sz="2400" b="0" i="0" kern="1200" dirty="0"/>
          </a:br>
          <a:r>
            <a:rPr lang="cs-CZ" sz="2400" b="0" i="0" kern="1200" dirty="0"/>
            <a:t>studium říše rostlin</a:t>
          </a:r>
          <a:endParaRPr lang="en-US" sz="2400" kern="1200" dirty="0"/>
        </a:p>
      </dsp:txBody>
      <dsp:txXfrm>
        <a:off x="0" y="2769165"/>
        <a:ext cx="7684998" cy="922867"/>
      </dsp:txXfrm>
    </dsp:sp>
    <dsp:sp modelId="{199B2DEC-EE37-431A-96AF-6D43CDCAE3B2}">
      <dsp:nvSpPr>
        <dsp:cNvPr id="0" name=""/>
        <dsp:cNvSpPr/>
      </dsp:nvSpPr>
      <dsp:spPr>
        <a:xfrm>
          <a:off x="0" y="3692032"/>
          <a:ext cx="768499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70E6D2-971F-4F93-A12E-641A4FD1C776}">
      <dsp:nvSpPr>
        <dsp:cNvPr id="0" name=""/>
        <dsp:cNvSpPr/>
      </dsp:nvSpPr>
      <dsp:spPr>
        <a:xfrm>
          <a:off x="0" y="3692032"/>
          <a:ext cx="7684998" cy="92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/>
            <a:t>Antropologie</a:t>
          </a:r>
          <a:br>
            <a:rPr lang="cs-CZ" sz="2400" b="0" i="0" kern="1200" dirty="0"/>
          </a:br>
          <a:r>
            <a:rPr lang="cs-CZ" sz="2400" b="0" i="0" kern="1200" dirty="0"/>
            <a:t>věda o člověku.</a:t>
          </a:r>
          <a:endParaRPr lang="en-US" sz="2400" kern="1200" dirty="0"/>
        </a:p>
      </dsp:txBody>
      <dsp:txXfrm>
        <a:off x="0" y="3692032"/>
        <a:ext cx="7684998" cy="922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59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23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4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9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68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57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63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7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14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61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2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-I8kipoSu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e.kahoot.it/share/bunka-6-trida-dlouhy-kviz/2629b6be-9580-49b5-b8c7-0a3e73e0b656" TargetMode="External"/><Relationship Id="rId4" Type="http://schemas.openxmlformats.org/officeDocument/2006/relationships/hyperlink" Target="https://create.kahoot.it/share/bunka-kahoot-kviz/3d612a16-c06d-410d-a63c-05473773c31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7tfzDs0yN4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qqHLs79-TB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ohFQEl4z0Y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5-I8kipoSu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 descr="3D vykreslení buněk">
            <a:extLst>
              <a:ext uri="{FF2B5EF4-FFF2-40B4-BE49-F238E27FC236}">
                <a16:creationId xmlns:a16="http://schemas.microsoft.com/office/drawing/2014/main" id="{CF7BCC89-8CCA-04D1-865C-74FEA808E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7" name="Rectangle">
            <a:extLst>
              <a:ext uri="{FF2B5EF4-FFF2-40B4-BE49-F238E27FC236}">
                <a16:creationId xmlns:a16="http://schemas.microsoft.com/office/drawing/2014/main" id="{8B80D579-AC08-8D49-BB6A-21123F80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8469492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4C8CC6-030F-97BC-94C4-3C0186CA9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1285336"/>
            <a:ext cx="6969505" cy="2349403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Arial Black" panose="020B0A04020102020204" pitchFamily="34" charset="0"/>
              </a:rPr>
              <a:t>Buňka </a:t>
            </a:r>
            <a:br>
              <a:rPr lang="cs-CZ" sz="6600" dirty="0">
                <a:latin typeface="Arial Black" panose="020B0A04020102020204" pitchFamily="34" charset="0"/>
              </a:rPr>
            </a:br>
            <a:r>
              <a:rPr lang="cs-CZ" sz="6600" dirty="0">
                <a:latin typeface="Arial Black" panose="020B0A04020102020204" pitchFamily="34" charset="0"/>
              </a:rPr>
              <a:t>a živý svět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6C4D65-832E-4DE1-C71E-A4B5DC53C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6969505" cy="1475177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Pojmy: Biologie </a:t>
            </a:r>
            <a:b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>
                <a:latin typeface="Arial" panose="020B0604020202020204" pitchFamily="34" charset="0"/>
                <a:cs typeface="Arial" panose="020B0604020202020204" pitchFamily="34" charset="0"/>
              </a:rPr>
              <a:t>a její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dělení, Buňka, Mikroskop, Rostlinná a živočišná buňka, </a:t>
            </a:r>
            <a:b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Výživa a Rozmnožování, Virus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C392F51-F23E-E242-9750-A5B1F128E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2533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akterie">
            <a:extLst>
              <a:ext uri="{FF2B5EF4-FFF2-40B4-BE49-F238E27FC236}">
                <a16:creationId xmlns:a16="http://schemas.microsoft.com/office/drawing/2014/main" id="{7F1FC2F3-3588-F7B8-BD3F-8E0821B26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">
            <a:extLst>
              <a:ext uri="{FF2B5EF4-FFF2-40B4-BE49-F238E27FC236}">
                <a16:creationId xmlns:a16="http://schemas.microsoft.com/office/drawing/2014/main" id="{14ACB00F-615E-0E4F-9794-329E08F6E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8469492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CDDBF7-C319-2A73-8E35-680F1C9F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98" y="562344"/>
            <a:ext cx="7335835" cy="1268984"/>
          </a:xfrm>
        </p:spPr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Co všechno buňka umí?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A6A7B2-86CE-39E9-4319-DC8DF91A8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97" y="1371727"/>
            <a:ext cx="7549040" cy="430873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Přijímá živiny;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Roste;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Rozmnožuje se;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Pohybuje se – jen některé;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Zbavuje se odpadů;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Dýchá.</a:t>
            </a:r>
          </a:p>
          <a:p>
            <a:pPr marL="0" indent="0">
              <a:buNone/>
            </a:pP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Jednobuněčný organismus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vše dělá sám, je malý, hůř se brání, ale rychle se rozmnožuje –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 bakterie, prvoci, sinice.</a:t>
            </a:r>
          </a:p>
          <a:p>
            <a:endParaRPr lang="cs-CZ" sz="2200" dirty="0"/>
          </a:p>
        </p:txBody>
      </p: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1D2BBFA3-6EA8-1C48-B3A5-DFCC389D2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3" name="Group 5132">
            <a:extLst>
              <a:ext uri="{FF2B5EF4-FFF2-40B4-BE49-F238E27FC236}">
                <a16:creationId xmlns:a16="http://schemas.microsoft.com/office/drawing/2014/main" id="{35B55452-0B37-B747-9C68-70C4EF8F7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5134" name="Freeform 41">
              <a:extLst>
                <a:ext uri="{FF2B5EF4-FFF2-40B4-BE49-F238E27FC236}">
                  <a16:creationId xmlns:a16="http://schemas.microsoft.com/office/drawing/2014/main" id="{CBBA7287-7E9D-884B-93D7-D56B52ADE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5" name="Freeform 42">
              <a:extLst>
                <a:ext uri="{FF2B5EF4-FFF2-40B4-BE49-F238E27FC236}">
                  <a16:creationId xmlns:a16="http://schemas.microsoft.com/office/drawing/2014/main" id="{E09BD6CA-D4FC-1041-9A4A-5BD33DDED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6" name="Freeform 43">
              <a:extLst>
                <a:ext uri="{FF2B5EF4-FFF2-40B4-BE49-F238E27FC236}">
                  <a16:creationId xmlns:a16="http://schemas.microsoft.com/office/drawing/2014/main" id="{60AFCEEC-E747-AF48-9591-58C67AF87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7" name="Freeform 44">
              <a:extLst>
                <a:ext uri="{FF2B5EF4-FFF2-40B4-BE49-F238E27FC236}">
                  <a16:creationId xmlns:a16="http://schemas.microsoft.com/office/drawing/2014/main" id="{2290DF32-70FD-0E48-9258-0BD83EE62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8" name="Freeform 45">
              <a:extLst>
                <a:ext uri="{FF2B5EF4-FFF2-40B4-BE49-F238E27FC236}">
                  <a16:creationId xmlns:a16="http://schemas.microsoft.com/office/drawing/2014/main" id="{61BFE2D7-8646-5943-87D5-C6A9CDF6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9" name="Freeform 46">
              <a:extLst>
                <a:ext uri="{FF2B5EF4-FFF2-40B4-BE49-F238E27FC236}">
                  <a16:creationId xmlns:a16="http://schemas.microsoft.com/office/drawing/2014/main" id="{6FFCD48C-239D-ED44-879B-9E5DD00DE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40" name="Freeform 47">
              <a:extLst>
                <a:ext uri="{FF2B5EF4-FFF2-40B4-BE49-F238E27FC236}">
                  <a16:creationId xmlns:a16="http://schemas.microsoft.com/office/drawing/2014/main" id="{55CCAE64-959A-BC4A-A123-FC9283192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9D204558-B666-4A81-EFE4-FD7568C28C86}"/>
              </a:ext>
            </a:extLst>
          </p:cNvPr>
          <p:cNvSpPr txBox="1"/>
          <p:nvPr/>
        </p:nvSpPr>
        <p:spPr>
          <a:xfrm>
            <a:off x="8925439" y="2902853"/>
            <a:ext cx="2274441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hlinkClick r:id="rId3"/>
              </a:rPr>
              <a:t>Video - buňka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D788F75-9B53-7EF9-018C-91B4C52EDFC4}"/>
              </a:ext>
            </a:extLst>
          </p:cNvPr>
          <p:cNvSpPr txBox="1"/>
          <p:nvPr/>
        </p:nvSpPr>
        <p:spPr>
          <a:xfrm>
            <a:off x="8801076" y="3704133"/>
            <a:ext cx="2562189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hlinkClick r:id="rId4"/>
              </a:rPr>
              <a:t>Kahoot buňka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DD5050A-A756-E3D9-9568-40BFC780DAD9}"/>
              </a:ext>
            </a:extLst>
          </p:cNvPr>
          <p:cNvSpPr txBox="1"/>
          <p:nvPr/>
        </p:nvSpPr>
        <p:spPr>
          <a:xfrm>
            <a:off x="8741870" y="4505413"/>
            <a:ext cx="2680602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hlinkClick r:id="rId5"/>
              </a:rPr>
              <a:t>Kahoot buňka 2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11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6" name="Rectangle 8215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18" name="Group 8217">
            <a:extLst>
              <a:ext uri="{FF2B5EF4-FFF2-40B4-BE49-F238E27FC236}">
                <a16:creationId xmlns:a16="http://schemas.microsoft.com/office/drawing/2014/main" id="{DC847847-618E-B04F-9D3B-717E88086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5098" y="0"/>
            <a:ext cx="1901686" cy="4677439"/>
            <a:chOff x="10290315" y="0"/>
            <a:chExt cx="1901686" cy="4677439"/>
          </a:xfrm>
        </p:grpSpPr>
        <p:sp>
          <p:nvSpPr>
            <p:cNvPr id="8219" name="Freeform 24">
              <a:extLst>
                <a:ext uri="{FF2B5EF4-FFF2-40B4-BE49-F238E27FC236}">
                  <a16:creationId xmlns:a16="http://schemas.microsoft.com/office/drawing/2014/main" id="{9244F0F8-D175-7D48-8962-8F6D5E7A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20" name="Freeform 32">
              <a:extLst>
                <a:ext uri="{FF2B5EF4-FFF2-40B4-BE49-F238E27FC236}">
                  <a16:creationId xmlns:a16="http://schemas.microsoft.com/office/drawing/2014/main" id="{5CAAE0FD-2CFF-764D-8A17-16F3C85DF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21" name="Freeform 34">
              <a:extLst>
                <a:ext uri="{FF2B5EF4-FFF2-40B4-BE49-F238E27FC236}">
                  <a16:creationId xmlns:a16="http://schemas.microsoft.com/office/drawing/2014/main" id="{248770E8-A72A-0642-8611-7F14E9C5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22" name="Freeform 35">
              <a:extLst>
                <a:ext uri="{FF2B5EF4-FFF2-40B4-BE49-F238E27FC236}">
                  <a16:creationId xmlns:a16="http://schemas.microsoft.com/office/drawing/2014/main" id="{2E6427F9-0E4B-9E46-9402-ECA8754C2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0D623D7-84D8-1CA0-9005-884F5376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334455"/>
            <a:ext cx="3930671" cy="1268984"/>
          </a:xfrm>
        </p:spPr>
        <p:txBody>
          <a:bodyPr>
            <a:normAutofit/>
          </a:bodyPr>
          <a:lstStyle/>
          <a:p>
            <a:r>
              <a:rPr lang="cs-CZ" sz="3400" dirty="0">
                <a:latin typeface="Arial Black" panose="020B0A04020102020204" pitchFamily="34" charset="0"/>
                <a:hlinkClick r:id="rId2"/>
              </a:rPr>
              <a:t>Mnohobuněčný organismus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8196" name="Picture 4" descr="Svaly">
            <a:extLst>
              <a:ext uri="{FF2B5EF4-FFF2-40B4-BE49-F238E27FC236}">
                <a16:creationId xmlns:a16="http://schemas.microsoft.com/office/drawing/2014/main" id="{D32BB9C5-C2F3-7D02-3AA6-9002A9CBB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1795" b="-1"/>
          <a:stretch/>
        </p:blipFill>
        <p:spPr bwMode="auto">
          <a:xfrm>
            <a:off x="5267216" y="10"/>
            <a:ext cx="3456432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brázek(15599866): Kožní tkáně. | Autor: Mopic">
            <a:extLst>
              <a:ext uri="{FF2B5EF4-FFF2-40B4-BE49-F238E27FC236}">
                <a16:creationId xmlns:a16="http://schemas.microsoft.com/office/drawing/2014/main" id="{E25E9E7E-C82B-8644-744E-3ABC6B1D8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3228"/>
          <a:stretch/>
        </p:blipFill>
        <p:spPr bwMode="auto">
          <a:xfrm>
            <a:off x="8735568" y="10"/>
            <a:ext cx="3456432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Váleč koulivý – Seznam.cz">
            <a:extLst>
              <a:ext uri="{FF2B5EF4-FFF2-40B4-BE49-F238E27FC236}">
                <a16:creationId xmlns:a16="http://schemas.microsoft.com/office/drawing/2014/main" id="{40AF10F3-30DB-D3B2-176D-2B9FDE7BD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1" r="2263" b="-1"/>
          <a:stretch/>
        </p:blipFill>
        <p:spPr bwMode="auto">
          <a:xfrm>
            <a:off x="5267216" y="3429000"/>
            <a:ext cx="34564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Červená krvinka je nejběžnější krevní buňkou. Obsahuje barvivo (hemoglobin)  a přenáší kyslík – EpochálníSvět.cz">
            <a:extLst>
              <a:ext uri="{FF2B5EF4-FFF2-40B4-BE49-F238E27FC236}">
                <a16:creationId xmlns:a16="http://schemas.microsoft.com/office/drawing/2014/main" id="{0CE3A660-4801-D4C7-093D-8D7B2E574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0" r="24762"/>
          <a:stretch/>
        </p:blipFill>
        <p:spPr bwMode="auto">
          <a:xfrm>
            <a:off x="8735568" y="3429000"/>
            <a:ext cx="34564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24" name="Straight Connector 8223">
            <a:extLst>
              <a:ext uri="{FF2B5EF4-FFF2-40B4-BE49-F238E27FC236}">
                <a16:creationId xmlns:a16="http://schemas.microsoft.com/office/drawing/2014/main" id="{D0303F77-16A2-9740-A3C9-4CDE9AAA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2136" y="3429001"/>
            <a:ext cx="694029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6" name="Straight Connector 8225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8" name="Straight Connector 8227">
            <a:extLst>
              <a:ext uri="{FF2B5EF4-FFF2-40B4-BE49-F238E27FC236}">
                <a16:creationId xmlns:a16="http://schemas.microsoft.com/office/drawing/2014/main" id="{D937EC4A-BBA4-1142-9F46-0439E32D6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2792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5641B8-432C-A9E6-D9AE-85FDBFF2E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603439"/>
            <a:ext cx="4162380" cy="501311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Sestává z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velkého množství buněk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Kolonie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jako přechodová fáze – váleč koulivý;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Schopnost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přizpůsobení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Neschopnost žít samostatně;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Zaměřené na činnosti,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specializované;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Specializované skupiny buněk: krevní, svalová, nervová, krycí ...</a:t>
            </a:r>
          </a:p>
        </p:txBody>
      </p:sp>
    </p:spTree>
    <p:extLst>
      <p:ext uri="{BB962C8B-B14F-4D97-AF65-F5344CB8AC3E}">
        <p14:creationId xmlns:p14="http://schemas.microsoft.com/office/powerpoint/2010/main" val="205942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E863B2-5FF2-ABDC-FF29-2A47602F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327" y="948635"/>
            <a:ext cx="5547688" cy="15030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Soubory tvarově stejných buněk vykonávajících určitou funkci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5891A-4C92-37ED-75FE-4FE22F3B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195" y="2724578"/>
            <a:ext cx="6522140" cy="1949294"/>
          </a:xfrm>
        </p:spPr>
        <p:txBody>
          <a:bodyPr>
            <a:normAutofit fontScale="92500" lnSpcReduction="20000"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Tkáně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– živočišné; </a:t>
            </a:r>
          </a:p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Pletiva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- rostlinná;</a:t>
            </a:r>
          </a:p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Stélky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– těla nižších rostlin např. hub, sinic a řas.</a:t>
            </a:r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115005F-5FC6-26CC-6390-9E61FE73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" y="1905774"/>
            <a:ext cx="1376121" cy="325709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9" name="Group 21">
            <a:extLst>
              <a:ext uri="{FF2B5EF4-FFF2-40B4-BE49-F238E27FC236}">
                <a16:creationId xmlns:a16="http://schemas.microsoft.com/office/drawing/2014/main" id="{05ADD15B-C747-D340-BF8A-A1DD2A6A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0B0B662E-0152-FD4E-B468-3F3593C1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55">
              <a:extLst>
                <a:ext uri="{FF2B5EF4-FFF2-40B4-BE49-F238E27FC236}">
                  <a16:creationId xmlns:a16="http://schemas.microsoft.com/office/drawing/2014/main" id="{81BFFC99-6B9D-F240-BD39-160F4C5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57">
              <a:extLst>
                <a:ext uri="{FF2B5EF4-FFF2-40B4-BE49-F238E27FC236}">
                  <a16:creationId xmlns:a16="http://schemas.microsoft.com/office/drawing/2014/main" id="{4DC6AEB9-EEFF-D243-AEE2-42D0F9E5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58">
              <a:extLst>
                <a:ext uri="{FF2B5EF4-FFF2-40B4-BE49-F238E27FC236}">
                  <a16:creationId xmlns:a16="http://schemas.microsoft.com/office/drawing/2014/main" id="{D89DA958-651D-0049-A549-A9D22E494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E039F1-6D47-C642-B506-452A83B0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96E29DE9-1587-89E4-9B72-04945C42D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" y="5171367"/>
            <a:ext cx="2858701" cy="16866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9D879B5-173B-5B4D-E65B-648258EBFF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77" b="1"/>
          <a:stretch/>
        </p:blipFill>
        <p:spPr>
          <a:xfrm>
            <a:off x="2858993" y="5171367"/>
            <a:ext cx="3767270" cy="16866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5D914BD-55C3-BB17-220F-5CB415820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1536" y="1905775"/>
            <a:ext cx="1667108" cy="4952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7DE5F95E-8A03-635B-05EF-D3B6E879B693}"/>
              </a:ext>
            </a:extLst>
          </p:cNvPr>
          <p:cNvSpPr txBox="1"/>
          <p:nvPr/>
        </p:nvSpPr>
        <p:spPr>
          <a:xfrm>
            <a:off x="1536127" y="2135929"/>
            <a:ext cx="174656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dirty="0"/>
              <a:t>Vodivé pletivo</a:t>
            </a:r>
            <a:endParaRPr lang="cs-CZ" dirty="0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8EF3D660-A0E8-412F-15D3-3357A3DEDCC7}"/>
              </a:ext>
            </a:extLst>
          </p:cNvPr>
          <p:cNvCxnSpPr>
            <a:stCxn id="18" idx="1"/>
          </p:cNvCxnSpPr>
          <p:nvPr/>
        </p:nvCxnSpPr>
        <p:spPr>
          <a:xfrm flipH="1">
            <a:off x="801336" y="2320595"/>
            <a:ext cx="734791" cy="645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01D7B72D-2714-DEE8-9067-5F3063EDB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701" y="5171367"/>
            <a:ext cx="3881480" cy="1691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6AE1B7D0-A34D-4AD1-CFD1-2B0EAEAA7BA5}"/>
              </a:ext>
            </a:extLst>
          </p:cNvPr>
          <p:cNvSpPr txBox="1"/>
          <p:nvPr/>
        </p:nvSpPr>
        <p:spPr>
          <a:xfrm>
            <a:off x="6886119" y="6335560"/>
            <a:ext cx="197169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dirty="0"/>
              <a:t>Zásobní pletivo</a:t>
            </a:r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C162445-42D4-67EB-8683-C70DBA8A112A}"/>
              </a:ext>
            </a:extLst>
          </p:cNvPr>
          <p:cNvSpPr txBox="1"/>
          <p:nvPr/>
        </p:nvSpPr>
        <p:spPr>
          <a:xfrm>
            <a:off x="3756780" y="6335560"/>
            <a:ext cx="197169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dirty="0"/>
              <a:t>Dělivé pletivo</a:t>
            </a:r>
            <a:endParaRPr lang="cs-CZ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1C1D585B-F3EA-C5F1-ABFD-198665CE48C1}"/>
              </a:ext>
            </a:extLst>
          </p:cNvPr>
          <p:cNvSpPr txBox="1"/>
          <p:nvPr/>
        </p:nvSpPr>
        <p:spPr>
          <a:xfrm>
            <a:off x="298955" y="6304003"/>
            <a:ext cx="226137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dirty="0"/>
              <a:t>Asimilační pletivo</a:t>
            </a:r>
            <a:endParaRPr lang="cs-CZ" dirty="0"/>
          </a:p>
        </p:txBody>
      </p:sp>
      <p:pic>
        <p:nvPicPr>
          <p:cNvPr id="9218" name="Picture 2" descr="Mořské rostliny a řasy - Rudé moře - Potápění Hurghada">
            <a:extLst>
              <a:ext uri="{FF2B5EF4-FFF2-40B4-BE49-F238E27FC236}">
                <a16:creationId xmlns:a16="http://schemas.microsoft.com/office/drawing/2014/main" id="{4B8733E8-598D-7CDB-158B-7CEC944E7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" t="3263" r="16127" b="12046"/>
          <a:stretch/>
        </p:blipFill>
        <p:spPr bwMode="auto">
          <a:xfrm>
            <a:off x="0" y="-1"/>
            <a:ext cx="4293997" cy="18972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5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42CAF5-59A2-0FA1-C754-DCCE38A96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62" y="543801"/>
            <a:ext cx="4589905" cy="1278476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Výživa živočišné buňky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01EC2-F8B9-D8B8-E4BA-587F6B242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290" y="571860"/>
            <a:ext cx="4367749" cy="618295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800" b="1" dirty="0"/>
              <a:t>Obal buňky – cytoplazmatická membrána je polopropustná: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cs-CZ" sz="2800" dirty="0"/>
              <a:t>Malé molekuly – voda, oxid uhličitý, kyslík – </a:t>
            </a:r>
            <a:r>
              <a:rPr lang="cs-CZ" sz="2800" b="1" dirty="0"/>
              <a:t>prochází volně</a:t>
            </a:r>
            <a:r>
              <a:rPr lang="cs-CZ" sz="2800" dirty="0"/>
              <a:t>;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cs-CZ" sz="2800" dirty="0"/>
              <a:t>Velké molekuly – </a:t>
            </a:r>
            <a:br>
              <a:rPr lang="cs-CZ" sz="2800" dirty="0"/>
            </a:br>
            <a:r>
              <a:rPr lang="cs-CZ" sz="2800" dirty="0"/>
              <a:t>např. tuky – zapotřebí speciální bílkoviny – </a:t>
            </a:r>
            <a:r>
              <a:rPr lang="cs-CZ" sz="2800" b="1" dirty="0"/>
              <a:t>přenašeče – aktivní přenos</a:t>
            </a:r>
            <a:r>
              <a:rPr lang="cs-CZ" sz="2800" dirty="0"/>
              <a:t>;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cs-CZ" sz="2800" dirty="0"/>
              <a:t>Obrovské shluky molekul – </a:t>
            </a:r>
            <a:r>
              <a:rPr lang="cs-CZ" sz="2800" b="1" dirty="0"/>
              <a:t>Fagocytóza</a:t>
            </a:r>
            <a:r>
              <a:rPr lang="cs-CZ" sz="2800" dirty="0"/>
              <a:t> – buněčné </a:t>
            </a:r>
            <a:br>
              <a:rPr lang="cs-CZ" sz="2800" dirty="0"/>
            </a:br>
            <a:r>
              <a:rPr lang="cs-CZ" sz="2800" dirty="0"/>
              <a:t>pohlcování.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CBB827-9A2D-D449-9686-F47D2A20E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9B921EC8-AD62-E940-80A2-682AC7104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6DBDC735-9A9C-6340-B1E4-3576B27ED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3F399C2-198A-1347-8B48-1B1D508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4AB3593B-CA05-1845-839E-90B9B70EC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Cytoplazmatická membrána a cytoplazma (článek) | Khan Academy">
            <a:extLst>
              <a:ext uri="{FF2B5EF4-FFF2-40B4-BE49-F238E27FC236}">
                <a16:creationId xmlns:a16="http://schemas.microsoft.com/office/drawing/2014/main" id="{C3582368-1179-7A7B-8DF8-5A9C1E005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22053" r="1184"/>
          <a:stretch/>
        </p:blipFill>
        <p:spPr bwMode="auto">
          <a:xfrm>
            <a:off x="336430" y="3198009"/>
            <a:ext cx="6716859" cy="29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F934BAE-2DCA-F791-0F5F-F27DB33AE385}"/>
              </a:ext>
            </a:extLst>
          </p:cNvPr>
          <p:cNvSpPr txBox="1"/>
          <p:nvPr/>
        </p:nvSpPr>
        <p:spPr>
          <a:xfrm>
            <a:off x="460362" y="1822276"/>
            <a:ext cx="628003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Příjem živin ze svého okolí</a:t>
            </a:r>
          </a:p>
          <a:p>
            <a:pPr>
              <a:lnSpc>
                <a:spcPct val="90000"/>
              </a:lnSpc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Zpracování živin – růst, tvorba látek </a:t>
            </a:r>
            <a:b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a uvolňování látek do svého okolí</a:t>
            </a:r>
          </a:p>
        </p:txBody>
      </p:sp>
    </p:spTree>
    <p:extLst>
      <p:ext uri="{BB962C8B-B14F-4D97-AF65-F5344CB8AC3E}">
        <p14:creationId xmlns:p14="http://schemas.microsoft.com/office/powerpoint/2010/main" val="324207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F61A47-CA2D-41F8-F6E4-18E2B6F0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4294208"/>
            <a:ext cx="4541446" cy="1587162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Arial Black" panose="020B0A04020102020204" pitchFamily="34" charset="0"/>
                <a:hlinkClick r:id="rId2"/>
              </a:rPr>
              <a:t>Fagocytóza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3B4788-421D-CDC5-C163-3B86F32FE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886" y="3429001"/>
            <a:ext cx="7486294" cy="240606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Pohlcování pevných velkých částí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 okolního prostředí buňky;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Může jít o výživu;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Nebo prostředek obrany;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Popřípadě odstraňování cizorodých látek.</a:t>
            </a:r>
          </a:p>
        </p:txBody>
      </p:sp>
      <p:pic>
        <p:nvPicPr>
          <p:cNvPr id="1026" name="Picture 2" descr="Říše: Prvoci (Protozoa)">
            <a:extLst>
              <a:ext uri="{FF2B5EF4-FFF2-40B4-BE49-F238E27FC236}">
                <a16:creationId xmlns:a16="http://schemas.microsoft.com/office/drawing/2014/main" id="{93302219-C456-C2FF-4273-5720CBEE9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987" y="552763"/>
            <a:ext cx="8131206" cy="251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05ADD15B-C747-D340-BF8A-A1DD2A6A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034" name="Freeform 53">
              <a:extLst>
                <a:ext uri="{FF2B5EF4-FFF2-40B4-BE49-F238E27FC236}">
                  <a16:creationId xmlns:a16="http://schemas.microsoft.com/office/drawing/2014/main" id="{0B0B662E-0152-FD4E-B468-3F3593C1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 55">
              <a:extLst>
                <a:ext uri="{FF2B5EF4-FFF2-40B4-BE49-F238E27FC236}">
                  <a16:creationId xmlns:a16="http://schemas.microsoft.com/office/drawing/2014/main" id="{81BFFC99-6B9D-F240-BD39-160F4C5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6" name="Freeform 57">
              <a:extLst>
                <a:ext uri="{FF2B5EF4-FFF2-40B4-BE49-F238E27FC236}">
                  <a16:creationId xmlns:a16="http://schemas.microsoft.com/office/drawing/2014/main" id="{4DC6AEB9-EEFF-D243-AEE2-42D0F9E5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7" name="Freeform 58">
              <a:extLst>
                <a:ext uri="{FF2B5EF4-FFF2-40B4-BE49-F238E27FC236}">
                  <a16:creationId xmlns:a16="http://schemas.microsoft.com/office/drawing/2014/main" id="{D89DA958-651D-0049-A549-A9D22E494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1FE039F1-6D47-C642-B506-452A83B0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64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262517-0094-7B01-DE08-3AC873ED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13648"/>
            <a:ext cx="6400999" cy="79078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Buněčné rozmnožování</a:t>
            </a:r>
          </a:p>
        </p:txBody>
      </p:sp>
      <p:pic>
        <p:nvPicPr>
          <p:cNvPr id="12290" name="Picture 2" descr="A slow reproduction process is a disadvantage of which form of  reproduction? - lifeder English">
            <a:extLst>
              <a:ext uri="{FF2B5EF4-FFF2-40B4-BE49-F238E27FC236}">
                <a16:creationId xmlns:a16="http://schemas.microsoft.com/office/drawing/2014/main" id="{5AA4B705-DA7B-070E-1700-FE45587BD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8290" y="316766"/>
            <a:ext cx="4667009" cy="62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7" name="Group 12296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2298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99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00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01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2303" name="Straight Connector 12302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40437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D4FA49-899E-47D6-E5DD-8F792BDB5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1294546"/>
            <a:ext cx="6195247" cy="524668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Pokud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vhodné prostředí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buňka roste a rozmnožuje se dělením;</a:t>
            </a:r>
          </a:p>
          <a:p>
            <a:pPr>
              <a:lnSpc>
                <a:spcPct val="90000"/>
              </a:lnSpc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 Mateřská buňka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se rozdělí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dceřiné buňky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Jsou stejné – mají stejné vlastnosti;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Před dělením se všechny části buňky zdvojnásobí – zkopírují se;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Řízení procesu dělení v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jádře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buňky – uvnitř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chromozomy – dědičné informace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také se zdvojí;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Rozlišujeme rozmnožování </a:t>
            </a:r>
            <a:r>
              <a:rPr 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pohlavní a nepohlavní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cs-CZ" sz="2800" dirty="0"/>
          </a:p>
          <a:p>
            <a:pPr>
              <a:lnSpc>
                <a:spcPct val="90000"/>
              </a:lnSpc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00202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ozmnožování">
            <a:extLst>
              <a:ext uri="{FF2B5EF4-FFF2-40B4-BE49-F238E27FC236}">
                <a16:creationId xmlns:a16="http://schemas.microsoft.com/office/drawing/2014/main" id="{239026E0-0434-89C1-7A9F-FDAAA281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109771" cy="690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2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6" name="Rectangle 11285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89EE0E-E38C-074B-F23F-401FAA99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516683"/>
            <a:ext cx="5861529" cy="12689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3600" dirty="0">
                <a:latin typeface="Arial Black" panose="020B0A04020102020204" pitchFamily="34" charset="0"/>
                <a:cs typeface="Arial" panose="020B0604020202020204" pitchFamily="34" charset="0"/>
              </a:rPr>
              <a:t>Nepohlavní rozmnožování - </a:t>
            </a:r>
            <a:r>
              <a:rPr lang="cs-CZ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mitóza</a:t>
            </a:r>
          </a:p>
        </p:txBody>
      </p:sp>
      <p:pic>
        <p:nvPicPr>
          <p:cNvPr id="11268" name="Picture 4" descr="ROZMNOŽOVÁNÍ ROSTLIN">
            <a:extLst>
              <a:ext uri="{FF2B5EF4-FFF2-40B4-BE49-F238E27FC236}">
                <a16:creationId xmlns:a16="http://schemas.microsoft.com/office/drawing/2014/main" id="{832BAA50-8AF5-8B49-8DD8-532C60128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5459" y="427832"/>
            <a:ext cx="3904325" cy="19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88" name="Straight Connector 11287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ROZMNOŽOVÁNÍ ROSTLIN">
            <a:extLst>
              <a:ext uri="{FF2B5EF4-FFF2-40B4-BE49-F238E27FC236}">
                <a16:creationId xmlns:a16="http://schemas.microsoft.com/office/drawing/2014/main" id="{0B5F2A7B-201D-431A-082E-D07C8290B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r="1920"/>
          <a:stretch/>
        </p:blipFill>
        <p:spPr bwMode="auto">
          <a:xfrm>
            <a:off x="8548803" y="4019909"/>
            <a:ext cx="3252782" cy="20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90" name="Group 11289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1291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92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93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94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10" descr="ČESKÉ VYSOKÉ UČENÍ TECHNICKÉ V PRAZE FAKULTA BIOMEDICÍNSKÉHO INŽENÝRSTVÍ  Katedra přírodovědných oborů TÝMOVÝ PROJEKT. 2011/2012 Monika Burdová - PDF  Stažení zdarma">
            <a:extLst>
              <a:ext uri="{FF2B5EF4-FFF2-40B4-BE49-F238E27FC236}">
                <a16:creationId xmlns:a16="http://schemas.microsoft.com/office/drawing/2014/main" id="{3FEAF05C-2E04-9350-08D0-D7FFF340D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11" y="2898409"/>
            <a:ext cx="2611034" cy="35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21535D-E0CC-B2CF-0621-91803FD2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1710773"/>
            <a:ext cx="4906000" cy="486529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Nejsou zapotřebí dva rodiče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z jedné buňky dvě nové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bakterie, houby, prvoci, řasy;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 části organismu vznikne nový jedinec – má stejné vlastnosti – př. rostliny – šlahouny, listy, větvička 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Obvykle se bere jako charakteristický pro </a:t>
            </a:r>
            <a:r>
              <a:rPr lang="cs-CZ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nižší organismy.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Výhoda je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rychlost a efektivita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70B7E00-8B1C-24D4-8857-FDBAEAC22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2725" y="2348423"/>
            <a:ext cx="2596580" cy="142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76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33" name="Rectangle 8232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35" name="Group 8234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8236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37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38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39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089EE0E-E38C-074B-F23F-401FAA99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243" y="467875"/>
            <a:ext cx="5877953" cy="126898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Black" panose="020B0A04020102020204" pitchFamily="34" charset="0"/>
              </a:rPr>
              <a:t>Pohlavní rozmnožování - </a:t>
            </a: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meióza</a:t>
            </a:r>
          </a:p>
        </p:txBody>
      </p:sp>
      <p:pic>
        <p:nvPicPr>
          <p:cNvPr id="8194" name="Picture 2" descr="Pohlavní buňka - 3D animace - Mozaik digitální vyučování a studium">
            <a:extLst>
              <a:ext uri="{FF2B5EF4-FFF2-40B4-BE49-F238E27FC236}">
                <a16:creationId xmlns:a16="http://schemas.microsoft.com/office/drawing/2014/main" id="{DD9E6BED-7884-81C6-BA3A-209E7066D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r="53824"/>
          <a:stretch/>
        </p:blipFill>
        <p:spPr bwMode="auto">
          <a:xfrm>
            <a:off x="20" y="1"/>
            <a:ext cx="465732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41" name="Straight Connector 8240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21535D-E0CC-B2CF-0621-91803FD2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329" y="1757061"/>
            <a:ext cx="6400999" cy="471569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Zapotřebí jsou rodiče – matka a otec, samice a samec, evolučně vyšší a stabilní strategie.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splynutí zvláštních pohlavních půl-buněk (gamet) různých organismů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Vajíčko (23 ch.) + spermie (23 ch.)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splynou – vzniká zygota (46ch.);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Pohlavní buňky – gamety – mají polovinu chromozomů – u člověka 23 chromozomů;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Nový jedinec – smíchané geny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originál – může mít částečně i jiné vlastnosti.</a:t>
            </a:r>
          </a:p>
        </p:txBody>
      </p:sp>
    </p:spTree>
    <p:extLst>
      <p:ext uri="{BB962C8B-B14F-4D97-AF65-F5344CB8AC3E}">
        <p14:creationId xmlns:p14="http://schemas.microsoft.com/office/powerpoint/2010/main" val="1709814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6" name="Rectangle 6165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68" name="Group 6167">
            <a:extLst>
              <a:ext uri="{FF2B5EF4-FFF2-40B4-BE49-F238E27FC236}">
                <a16:creationId xmlns:a16="http://schemas.microsoft.com/office/drawing/2014/main" id="{D77D276D-CA9B-9446-A765-86D888D1F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1373" y="0"/>
            <a:ext cx="1901686" cy="4677439"/>
            <a:chOff x="10290315" y="0"/>
            <a:chExt cx="1901686" cy="4677439"/>
          </a:xfrm>
        </p:grpSpPr>
        <p:sp>
          <p:nvSpPr>
            <p:cNvPr id="6169" name="Freeform 19">
              <a:extLst>
                <a:ext uri="{FF2B5EF4-FFF2-40B4-BE49-F238E27FC236}">
                  <a16:creationId xmlns:a16="http://schemas.microsoft.com/office/drawing/2014/main" id="{C0BB80D1-CF6D-BB4F-AD2B-49B975452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70" name="Freeform 21">
              <a:extLst>
                <a:ext uri="{FF2B5EF4-FFF2-40B4-BE49-F238E27FC236}">
                  <a16:creationId xmlns:a16="http://schemas.microsoft.com/office/drawing/2014/main" id="{C6126A28-C746-C74A-912C-2C303EA36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71" name="Freeform 23">
              <a:extLst>
                <a:ext uri="{FF2B5EF4-FFF2-40B4-BE49-F238E27FC236}">
                  <a16:creationId xmlns:a16="http://schemas.microsoft.com/office/drawing/2014/main" id="{AB3D858D-21A8-7D4F-8A5B-0CD82902F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72" name="Freeform 24">
              <a:extLst>
                <a:ext uri="{FF2B5EF4-FFF2-40B4-BE49-F238E27FC236}">
                  <a16:creationId xmlns:a16="http://schemas.microsoft.com/office/drawing/2014/main" id="{5335B45B-B169-4047-908E-14D1FEFA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A21599B-B53F-EDC3-7FE2-42E10CBB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72" y="562898"/>
            <a:ext cx="3926946" cy="922220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 Black" panose="020B0A04020102020204" pitchFamily="34" charset="0"/>
              </a:rPr>
              <a:t>Viry</a:t>
            </a:r>
          </a:p>
        </p:txBody>
      </p:sp>
      <p:cxnSp>
        <p:nvCxnSpPr>
          <p:cNvPr id="6174" name="Straight Connector 6173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Co bude s koronavirem do roku 2024? Prognózy jsou postavené na nejistotě —  ČT24 — Česká televize">
            <a:extLst>
              <a:ext uri="{FF2B5EF4-FFF2-40B4-BE49-F238E27FC236}">
                <a16:creationId xmlns:a16="http://schemas.microsoft.com/office/drawing/2014/main" id="{5A21F85B-5D63-DA54-4D4E-B3986E561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r="14388"/>
          <a:stretch/>
        </p:blipFill>
        <p:spPr bwMode="auto">
          <a:xfrm>
            <a:off x="5264837" y="1"/>
            <a:ext cx="692716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F90CF-2E6A-BEA7-014A-D471D21FE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50" y="1485118"/>
            <a:ext cx="4247500" cy="508747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Nebuněčný organismus;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Drobný vnitrobuněčný cizopasník;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Tělo složeno z bílkoviny a nukleové kyseliny;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Napadají tělo (buňku) hostitele a způsobují závažná onemocnění tzv. virózy.</a:t>
            </a:r>
          </a:p>
        </p:txBody>
      </p:sp>
    </p:spTree>
    <p:extLst>
      <p:ext uri="{BB962C8B-B14F-4D97-AF65-F5344CB8AC3E}">
        <p14:creationId xmlns:p14="http://schemas.microsoft.com/office/powerpoint/2010/main" val="90826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IT - Studiengänge - Biologie Bachelor of Science">
            <a:extLst>
              <a:ext uri="{FF2B5EF4-FFF2-40B4-BE49-F238E27FC236}">
                <a16:creationId xmlns:a16="http://schemas.microsoft.com/office/drawing/2014/main" id="{86507ED6-63DB-ECBE-CF4A-4DD68C484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r="-1" b="-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">
            <a:extLst>
              <a:ext uri="{FF2B5EF4-FFF2-40B4-BE49-F238E27FC236}">
                <a16:creationId xmlns:a16="http://schemas.microsoft.com/office/drawing/2014/main" id="{14ACB00F-615E-0E4F-9794-329E08F6E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8469492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D5BB89-F40A-95F8-5A97-00D0BBA50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28948"/>
            <a:ext cx="8469492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200" dirty="0">
                <a:latin typeface="Arial Black" panose="020B0A04020102020204" pitchFamily="34" charset="0"/>
              </a:rPr>
              <a:t>Biologie věda o životě </a:t>
            </a:r>
            <a:br>
              <a:rPr lang="cs-CZ" sz="3200" dirty="0">
                <a:latin typeface="Arial Black" panose="020B0A04020102020204" pitchFamily="34" charset="0"/>
              </a:rPr>
            </a:br>
            <a:r>
              <a:rPr lang="cs-CZ" sz="3200" dirty="0">
                <a:latin typeface="Arial Black" panose="020B0A04020102020204" pitchFamily="34" charset="0"/>
              </a:rPr>
              <a:t>jako součást přírodopisu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1D2BBFA3-6EA8-1C48-B3A5-DFCC389D2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35B55452-0B37-B747-9C68-70C4EF8F7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062" name="Freeform 41">
              <a:extLst>
                <a:ext uri="{FF2B5EF4-FFF2-40B4-BE49-F238E27FC236}">
                  <a16:creationId xmlns:a16="http://schemas.microsoft.com/office/drawing/2014/main" id="{CBBA7287-7E9D-884B-93D7-D56B52ADE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3" name="Freeform 42">
              <a:extLst>
                <a:ext uri="{FF2B5EF4-FFF2-40B4-BE49-F238E27FC236}">
                  <a16:creationId xmlns:a16="http://schemas.microsoft.com/office/drawing/2014/main" id="{E09BD6CA-D4FC-1041-9A4A-5BD33DDED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4" name="Freeform 43">
              <a:extLst>
                <a:ext uri="{FF2B5EF4-FFF2-40B4-BE49-F238E27FC236}">
                  <a16:creationId xmlns:a16="http://schemas.microsoft.com/office/drawing/2014/main" id="{60AFCEEC-E747-AF48-9591-58C67AF87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5" name="Freeform 44">
              <a:extLst>
                <a:ext uri="{FF2B5EF4-FFF2-40B4-BE49-F238E27FC236}">
                  <a16:creationId xmlns:a16="http://schemas.microsoft.com/office/drawing/2014/main" id="{2290DF32-70FD-0E48-9258-0BD83EE62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6" name="Freeform 45">
              <a:extLst>
                <a:ext uri="{FF2B5EF4-FFF2-40B4-BE49-F238E27FC236}">
                  <a16:creationId xmlns:a16="http://schemas.microsoft.com/office/drawing/2014/main" id="{61BFE2D7-8646-5943-87D5-C6A9CDF6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7" name="Freeform 46">
              <a:extLst>
                <a:ext uri="{FF2B5EF4-FFF2-40B4-BE49-F238E27FC236}">
                  <a16:creationId xmlns:a16="http://schemas.microsoft.com/office/drawing/2014/main" id="{6FFCD48C-239D-ED44-879B-9E5DD00DE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8" name="Freeform 47">
              <a:extLst>
                <a:ext uri="{FF2B5EF4-FFF2-40B4-BE49-F238E27FC236}">
                  <a16:creationId xmlns:a16="http://schemas.microsoft.com/office/drawing/2014/main" id="{55CCAE64-959A-BC4A-A123-FC9283192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ECB531B-EDCB-C001-6D61-3A4653A29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05035"/>
              </p:ext>
            </p:extLst>
          </p:nvPr>
        </p:nvGraphicFramePr>
        <p:xfrm>
          <a:off x="565150" y="1471646"/>
          <a:ext cx="7684998" cy="461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8389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uňka jako výpočetní stroj – Sciencemag.cz">
            <a:extLst>
              <a:ext uri="{FF2B5EF4-FFF2-40B4-BE49-F238E27FC236}">
                <a16:creationId xmlns:a16="http://schemas.microsoft.com/office/drawing/2014/main" id="{42A17700-10EB-37B1-1A08-C8B5EDBB9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">
            <a:extLst>
              <a:ext uri="{FF2B5EF4-FFF2-40B4-BE49-F238E27FC236}">
                <a16:creationId xmlns:a16="http://schemas.microsoft.com/office/drawing/2014/main" id="{14ACB00F-615E-0E4F-9794-329E08F6E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8469492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445D76-C2EF-EFBC-4C29-0A8ED884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562084"/>
            <a:ext cx="7335835" cy="1268984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rial Black" panose="020B0A04020102020204" pitchFamily="34" charset="0"/>
              </a:rPr>
              <a:t>Buňka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7DA8E-B141-C95F-D885-C763F8BD0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8" y="1363108"/>
            <a:ext cx="7828353" cy="48639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základní stavební jednotka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těl živých organismů;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Pojem zaveden Robertem Hookem, který první zkonstruoval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mikroskop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0" i="0" dirty="0">
                <a:effectLst/>
                <a:latin typeface="Arial" panose="020B0604020202020204" pitchFamily="34" charset="0"/>
              </a:rPr>
              <a:t>ze společného předka, tedy buňky, žijící asi před 3,5 – 3,8 miliardami lety;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Rozlišujeme organismy: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Jednobuněčné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bakterie, sinice a prvoci;</a:t>
            </a:r>
          </a:p>
          <a:p>
            <a:pPr marL="0" indent="0">
              <a:buNone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Mnohobuněčné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plísně, kvasinky a houby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rostliny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živočichové;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1D2BBFA3-6EA8-1C48-B3A5-DFCC389D2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35B55452-0B37-B747-9C68-70C4EF8F7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062" name="Freeform 41">
              <a:extLst>
                <a:ext uri="{FF2B5EF4-FFF2-40B4-BE49-F238E27FC236}">
                  <a16:creationId xmlns:a16="http://schemas.microsoft.com/office/drawing/2014/main" id="{CBBA7287-7E9D-884B-93D7-D56B52ADE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3" name="Freeform 42">
              <a:extLst>
                <a:ext uri="{FF2B5EF4-FFF2-40B4-BE49-F238E27FC236}">
                  <a16:creationId xmlns:a16="http://schemas.microsoft.com/office/drawing/2014/main" id="{E09BD6CA-D4FC-1041-9A4A-5BD33DDED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4" name="Freeform 43">
              <a:extLst>
                <a:ext uri="{FF2B5EF4-FFF2-40B4-BE49-F238E27FC236}">
                  <a16:creationId xmlns:a16="http://schemas.microsoft.com/office/drawing/2014/main" id="{60AFCEEC-E747-AF48-9591-58C67AF87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5" name="Freeform 44">
              <a:extLst>
                <a:ext uri="{FF2B5EF4-FFF2-40B4-BE49-F238E27FC236}">
                  <a16:creationId xmlns:a16="http://schemas.microsoft.com/office/drawing/2014/main" id="{2290DF32-70FD-0E48-9258-0BD83EE62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6" name="Freeform 45">
              <a:extLst>
                <a:ext uri="{FF2B5EF4-FFF2-40B4-BE49-F238E27FC236}">
                  <a16:creationId xmlns:a16="http://schemas.microsoft.com/office/drawing/2014/main" id="{61BFE2D7-8646-5943-87D5-C6A9CDF6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7" name="Freeform 46">
              <a:extLst>
                <a:ext uri="{FF2B5EF4-FFF2-40B4-BE49-F238E27FC236}">
                  <a16:creationId xmlns:a16="http://schemas.microsoft.com/office/drawing/2014/main" id="{6FFCD48C-239D-ED44-879B-9E5DD00DE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8" name="Freeform 47">
              <a:extLst>
                <a:ext uri="{FF2B5EF4-FFF2-40B4-BE49-F238E27FC236}">
                  <a16:creationId xmlns:a16="http://schemas.microsoft.com/office/drawing/2014/main" id="{55CCAE64-959A-BC4A-A123-FC9283192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Microscope PNG Transparent Images | PNG All">
            <a:extLst>
              <a:ext uri="{FF2B5EF4-FFF2-40B4-BE49-F238E27FC236}">
                <a16:creationId xmlns:a16="http://schemas.microsoft.com/office/drawing/2014/main" id="{DE737966-FF19-19D1-61B0-F4B687957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637">
            <a:off x="8021967" y="2125883"/>
            <a:ext cx="4170033" cy="417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972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70EBDB1D-17AA-8140-B216-35CBA8C9E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034" name="Freeform 34">
              <a:extLst>
                <a:ext uri="{FF2B5EF4-FFF2-40B4-BE49-F238E27FC236}">
                  <a16:creationId xmlns:a16="http://schemas.microsoft.com/office/drawing/2014/main" id="{98E3FFBE-BCB2-4744-8CA3-BC11F11AD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 36">
              <a:extLst>
                <a:ext uri="{FF2B5EF4-FFF2-40B4-BE49-F238E27FC236}">
                  <a16:creationId xmlns:a16="http://schemas.microsoft.com/office/drawing/2014/main" id="{BBD5B432-1551-644A-B937-54EFF420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6" name="Freeform 38">
              <a:extLst>
                <a:ext uri="{FF2B5EF4-FFF2-40B4-BE49-F238E27FC236}">
                  <a16:creationId xmlns:a16="http://schemas.microsoft.com/office/drawing/2014/main" id="{BDCFB512-5A0E-0143-B5B7-6A965E100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7" name="Freeform 50">
              <a:extLst>
                <a:ext uri="{FF2B5EF4-FFF2-40B4-BE49-F238E27FC236}">
                  <a16:creationId xmlns:a16="http://schemas.microsoft.com/office/drawing/2014/main" id="{EEDAA716-EDDF-5941-A55E-C12C893A3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Optika B-20R školní mikroskop - mikroshop.cz">
            <a:extLst>
              <a:ext uri="{FF2B5EF4-FFF2-40B4-BE49-F238E27FC236}">
                <a16:creationId xmlns:a16="http://schemas.microsoft.com/office/drawing/2014/main" id="{23A0284A-A8B2-BF68-3587-5C4063385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" r="1" b="1"/>
          <a:stretch/>
        </p:blipFill>
        <p:spPr bwMode="auto">
          <a:xfrm>
            <a:off x="20" y="1"/>
            <a:ext cx="6927143" cy="685799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93279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D6AAA26-AC69-FC6D-ECC8-FAE6CEDC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48" y="388353"/>
            <a:ext cx="4133560" cy="1268984"/>
          </a:xfrm>
        </p:spPr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Mikroskop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061CBDC-A0D8-A549-A7CC-673C51D803C7}"/>
              </a:ext>
            </a:extLst>
          </p:cNvPr>
          <p:cNvSpPr txBox="1"/>
          <p:nvPr/>
        </p:nvSpPr>
        <p:spPr>
          <a:xfrm>
            <a:off x="7073660" y="5805577"/>
            <a:ext cx="48135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EC2EBD-04F4-4620-1132-EC08F8E9A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603" y="629893"/>
            <a:ext cx="4632987" cy="622810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Optické zařízení 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pro pozorování objektu ve zvětšení;</a:t>
            </a:r>
          </a:p>
          <a:p>
            <a:pPr>
              <a:lnSpc>
                <a:spcPct val="90000"/>
              </a:lnSpc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Skládá se z </a:t>
            </a:r>
            <a:r>
              <a:rPr 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mechanické části 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(stativ), těla mikroskopu </a:t>
            </a:r>
            <a:b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a z </a:t>
            </a:r>
            <a:r>
              <a:rPr 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optické části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Hlavice s </a:t>
            </a:r>
            <a:r>
              <a:rPr 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okulárem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Objektivy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 na revolverové hlavici;</a:t>
            </a:r>
          </a:p>
          <a:p>
            <a:pPr>
              <a:lnSpc>
                <a:spcPct val="90000"/>
              </a:lnSpc>
            </a:pPr>
            <a:r>
              <a:rPr 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Stolek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 pro umístění preparátu;</a:t>
            </a:r>
          </a:p>
          <a:p>
            <a:pPr>
              <a:lnSpc>
                <a:spcPct val="90000"/>
              </a:lnSpc>
            </a:pPr>
            <a:r>
              <a:rPr 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Ovladač 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pro ostření;</a:t>
            </a:r>
          </a:p>
          <a:p>
            <a:pPr>
              <a:lnSpc>
                <a:spcPct val="90000"/>
              </a:lnSpc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Zdroj světla;</a:t>
            </a:r>
          </a:p>
          <a:p>
            <a:pPr>
              <a:lnSpc>
                <a:spcPct val="90000"/>
              </a:lnSpc>
            </a:pPr>
            <a:r>
              <a:rPr 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Soustava čoček 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zajišťuje zvětšený, skutečný </a:t>
            </a:r>
            <a:b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a převrácený obraz.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53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6E3434-6613-F6D6-6101-12CF28FB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6400999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Arial Black" panose="020B0A04020102020204" pitchFamily="34" charset="0"/>
                <a:hlinkClick r:id="rId2"/>
              </a:rPr>
              <a:t>Buňku</a:t>
            </a:r>
            <a:r>
              <a:rPr lang="cs-CZ" dirty="0">
                <a:latin typeface="Arial Black" panose="020B0A04020102020204" pitchFamily="34" charset="0"/>
              </a:rPr>
              <a:t> podle své stavby rozlišujeme</a:t>
            </a:r>
          </a:p>
        </p:txBody>
      </p:sp>
      <p:grpSp>
        <p:nvGrpSpPr>
          <p:cNvPr id="6159" name="Group 6158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6160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61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62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63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6165" name="Straight Connector 6164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40437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8" descr="Bunka - O škole">
            <a:extLst>
              <a:ext uri="{FF2B5EF4-FFF2-40B4-BE49-F238E27FC236}">
                <a16:creationId xmlns:a16="http://schemas.microsoft.com/office/drawing/2014/main" id="{91910ECA-1C71-E6F5-854E-9261DA16C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9210" y="809038"/>
            <a:ext cx="5187100" cy="362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732E0CC-C825-FF93-96F5-FB10DF0BADC4}"/>
              </a:ext>
            </a:extLst>
          </p:cNvPr>
          <p:cNvSpPr txBox="1"/>
          <p:nvPr/>
        </p:nvSpPr>
        <p:spPr>
          <a:xfrm>
            <a:off x="339047" y="5507289"/>
            <a:ext cx="8424809" cy="731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74B59-0E52-EBE3-0984-23CEF569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39874"/>
            <a:ext cx="7633628" cy="44565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Prokaryotická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typická pro bakterie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- menší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- jednodušší organizace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- vždy jednobuněčná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- nejsou organely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- není jádro s jadérkem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Eukaryotická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typická pro rostliny a živočichy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- rozlišujeme jednobuněčnou u prvoků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- rostlinná buňka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- živočišná buňka</a:t>
            </a:r>
          </a:p>
        </p:txBody>
      </p:sp>
    </p:spTree>
    <p:extLst>
      <p:ext uri="{BB962C8B-B14F-4D97-AF65-F5344CB8AC3E}">
        <p14:creationId xmlns:p14="http://schemas.microsoft.com/office/powerpoint/2010/main" val="318133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6" name="Rectangle 3095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8" name="Group 3097">
            <a:extLst>
              <a:ext uri="{FF2B5EF4-FFF2-40B4-BE49-F238E27FC236}">
                <a16:creationId xmlns:a16="http://schemas.microsoft.com/office/drawing/2014/main" id="{D77D276D-CA9B-9446-A765-86D888D1F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1373" y="0"/>
            <a:ext cx="1901686" cy="4677439"/>
            <a:chOff x="10290315" y="0"/>
            <a:chExt cx="1901686" cy="4677439"/>
          </a:xfrm>
        </p:grpSpPr>
        <p:sp>
          <p:nvSpPr>
            <p:cNvPr id="3099" name="Freeform 19">
              <a:extLst>
                <a:ext uri="{FF2B5EF4-FFF2-40B4-BE49-F238E27FC236}">
                  <a16:creationId xmlns:a16="http://schemas.microsoft.com/office/drawing/2014/main" id="{C0BB80D1-CF6D-BB4F-AD2B-49B975452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0" name="Freeform 21">
              <a:extLst>
                <a:ext uri="{FF2B5EF4-FFF2-40B4-BE49-F238E27FC236}">
                  <a16:creationId xmlns:a16="http://schemas.microsoft.com/office/drawing/2014/main" id="{C6126A28-C746-C74A-912C-2C303EA36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1" name="Freeform 23">
              <a:extLst>
                <a:ext uri="{FF2B5EF4-FFF2-40B4-BE49-F238E27FC236}">
                  <a16:creationId xmlns:a16="http://schemas.microsoft.com/office/drawing/2014/main" id="{AB3D858D-21A8-7D4F-8A5B-0CD82902F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02" name="Freeform 24">
              <a:extLst>
                <a:ext uri="{FF2B5EF4-FFF2-40B4-BE49-F238E27FC236}">
                  <a16:creationId xmlns:a16="http://schemas.microsoft.com/office/drawing/2014/main" id="{5335B45B-B169-4047-908E-14D1FEFA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D476907-8544-0D5F-69C9-8FEE0FF6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61" y="665428"/>
            <a:ext cx="3926946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200" dirty="0">
                <a:latin typeface="Arial Black" panose="020B0A04020102020204" pitchFamily="34" charset="0"/>
              </a:rPr>
              <a:t>Stavba živočišné buňky</a:t>
            </a:r>
          </a:p>
        </p:txBody>
      </p:sp>
      <p:cxnSp>
        <p:nvCxnSpPr>
          <p:cNvPr id="3104" name="Straight Connector 3103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 descr="Nástěnná deska živočišná buňka - MAXIškola">
            <a:extLst>
              <a:ext uri="{FF2B5EF4-FFF2-40B4-BE49-F238E27FC236}">
                <a16:creationId xmlns:a16="http://schemas.microsoft.com/office/drawing/2014/main" id="{45D2BA79-4EFA-E131-E0A1-9FFCF5CF9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2879" r="13364" b="994"/>
          <a:stretch/>
        </p:blipFill>
        <p:spPr bwMode="auto">
          <a:xfrm>
            <a:off x="5263059" y="-10274"/>
            <a:ext cx="6928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5B97A1-42E6-79D0-7290-B46D0A0C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61" y="1717570"/>
            <a:ext cx="4256849" cy="488163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povrchu buňky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membrána a klky;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Uvnitř vodní roztok různých látek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cytoplazma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Mitochondrie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zajištují zdroj energie pro buňku - dýchání;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Uvnitř buňky je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jádro 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 DNA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genetickou informací;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Lysozom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 likvidaci látek;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pohyb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bičík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77603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5" name="Rectangle 3104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07" name="Straight Connector 3106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09" name="Group 3108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3110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11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12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13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4DF11A1-0A52-7AAF-4A0E-58B5EF101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37233"/>
            <a:ext cx="5300812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Rostlinná buňka </a:t>
            </a:r>
            <a:br>
              <a:rPr lang="cs-CZ" dirty="0"/>
            </a:br>
            <a:r>
              <a:rPr lang="cs-CZ" sz="2800" dirty="0"/>
              <a:t>liší se od živočišné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8E5FB-0D2A-4C99-530D-51624630E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950695"/>
            <a:ext cx="4576193" cy="469000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500" b="1" dirty="0"/>
              <a:t>Buněčná stěna </a:t>
            </a:r>
            <a:r>
              <a:rPr lang="cs-CZ" sz="2500" dirty="0"/>
              <a:t>– pevná, určuje tvar buňky a chrání;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500" b="1" dirty="0"/>
              <a:t>Vakuola</a:t>
            </a:r>
            <a:r>
              <a:rPr lang="cs-CZ" sz="2500" dirty="0"/>
              <a:t> – ohraničený prostor pro odpadní látky, vodu, vylučování;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500" b="1" dirty="0"/>
              <a:t>Chloroplasty</a:t>
            </a:r>
            <a:r>
              <a:rPr lang="cs-CZ" sz="2500" dirty="0"/>
              <a:t> – místo kde probíhá fotosyntéza;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500" b="1" dirty="0"/>
              <a:t>Škrobové zrno</a:t>
            </a:r>
            <a:r>
              <a:rPr lang="cs-CZ" sz="2500" dirty="0"/>
              <a:t> – zásobní látka rostlin, energie získaná z fotosyntézy.</a:t>
            </a:r>
          </a:p>
        </p:txBody>
      </p:sp>
      <p:pic>
        <p:nvPicPr>
          <p:cNvPr id="5132" name="Picture 12" descr="ZŠ Školní 226 Kaplice">
            <a:extLst>
              <a:ext uri="{FF2B5EF4-FFF2-40B4-BE49-F238E27FC236}">
                <a16:creationId xmlns:a16="http://schemas.microsoft.com/office/drawing/2014/main" id="{9CB4D3FA-2BED-2D36-6B85-A56CB10FA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39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ysoká umělá rostlina | Action.com">
            <a:extLst>
              <a:ext uri="{FF2B5EF4-FFF2-40B4-BE49-F238E27FC236}">
                <a16:creationId xmlns:a16="http://schemas.microsoft.com/office/drawing/2014/main" id="{C3EEB9CC-4429-9CD8-8760-472337AD8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91" y="217297"/>
            <a:ext cx="2070367" cy="207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6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DF11A1-0A52-7AAF-4A0E-58B5EF101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Rozdíly ještě jednou</a:t>
            </a:r>
          </a:p>
        </p:txBody>
      </p:sp>
      <p:pic>
        <p:nvPicPr>
          <p:cNvPr id="4098" name="Picture 2" descr="rostlinna bunka – Seznam.cz">
            <a:extLst>
              <a:ext uri="{FF2B5EF4-FFF2-40B4-BE49-F238E27FC236}">
                <a16:creationId xmlns:a16="http://schemas.microsoft.com/office/drawing/2014/main" id="{0DB78137-CB0E-D935-EB61-33423A034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047" y="1205965"/>
            <a:ext cx="6893133" cy="44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106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07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08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09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A0A01F17-907D-3541-BBAF-A33828880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8E5FB-0D2A-4C99-530D-51624630E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2" y="2160015"/>
            <a:ext cx="4194894" cy="42235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500" b="1" dirty="0"/>
              <a:t>U rostlinné buňky jsou chloroplast, vakuola, pevná buněčná stěna</a:t>
            </a:r>
            <a:r>
              <a:rPr lang="cs-CZ" sz="2500" dirty="0"/>
              <a:t>;</a:t>
            </a:r>
          </a:p>
          <a:p>
            <a:r>
              <a:rPr lang="cs-CZ" sz="2500" dirty="0"/>
              <a:t>U živočišné na povrchu pouze – </a:t>
            </a:r>
            <a:r>
              <a:rPr lang="cs-CZ" sz="2500" b="1" dirty="0"/>
              <a:t>cytoplazmatická membrána</a:t>
            </a:r>
            <a:r>
              <a:rPr lang="cs-CZ" sz="2500" dirty="0"/>
              <a:t> – pružná a polopropustná;</a:t>
            </a:r>
          </a:p>
          <a:p>
            <a:r>
              <a:rPr lang="cs-CZ" sz="2500" b="1" dirty="0"/>
              <a:t>Lyzozom </a:t>
            </a:r>
            <a:r>
              <a:rPr lang="cs-CZ" sz="2500" dirty="0"/>
              <a:t>– likvidace odpadu u živočišné buňky.</a:t>
            </a:r>
          </a:p>
        </p:txBody>
      </p:sp>
    </p:spTree>
    <p:extLst>
      <p:ext uri="{BB962C8B-B14F-4D97-AF65-F5344CB8AC3E}">
        <p14:creationId xmlns:p14="http://schemas.microsoft.com/office/powerpoint/2010/main" val="296833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E7E91-F0C0-7617-4086-8D62F8A9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75840"/>
            <a:ext cx="7335835" cy="1268984"/>
          </a:xfrm>
        </p:spPr>
        <p:txBody>
          <a:bodyPr>
            <a:normAutofit fontScale="90000"/>
          </a:bodyPr>
          <a:lstStyle/>
          <a:p>
            <a:r>
              <a:rPr lang="cs-CZ" sz="4900" dirty="0">
                <a:latin typeface="Arial Black" panose="020B0A04020102020204" pitchFamily="34" charset="0"/>
              </a:rPr>
              <a:t>Prokaryotská buňka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dirty="0">
                <a:latin typeface="Arial Black" panose="020B0A04020102020204" pitchFamily="34" charset="0"/>
              </a:rPr>
              <a:t>typická pro bakterie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762A9B-792B-F511-1EC9-CCFBC7EA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1726184"/>
            <a:ext cx="4498557" cy="475597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Jednodušší organizace;</a:t>
            </a:r>
          </a:p>
          <a:p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Menší a vždy jednobuněčná;</a:t>
            </a:r>
          </a:p>
          <a:p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Nemá jádro ale nukleoid </a:t>
            </a:r>
            <a:b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s jednou molekulou DNA;</a:t>
            </a:r>
          </a:p>
          <a:p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Nejsou mitochondrie, plastidy a endoplazmatické retikulum;</a:t>
            </a:r>
          </a:p>
          <a:p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Schopnost vázat dusík;</a:t>
            </a:r>
          </a:p>
          <a:p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Schopnost fungovat bez kyslíku.</a:t>
            </a:r>
          </a:p>
          <a:p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D9F5BB7-CC04-B2A6-6799-1DDB25FF5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23" y="2027208"/>
            <a:ext cx="5389059" cy="438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91984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LeftStep">
      <a:dk1>
        <a:srgbClr val="000000"/>
      </a:dk1>
      <a:lt1>
        <a:srgbClr val="FFFFFF"/>
      </a:lt1>
      <a:dk2>
        <a:srgbClr val="3C222A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96EAE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9D283C53298C45B6748CB153CB677C" ma:contentTypeVersion="14" ma:contentTypeDescription="Vytvoří nový dokument" ma:contentTypeScope="" ma:versionID="194f1310cdb0f537779980f09ac392e0">
  <xsd:schema xmlns:xsd="http://www.w3.org/2001/XMLSchema" xmlns:xs="http://www.w3.org/2001/XMLSchema" xmlns:p="http://schemas.microsoft.com/office/2006/metadata/properties" xmlns:ns3="8a85a0d8-ce04-432b-996d-c7f6a40899b9" xmlns:ns4="7f436ff6-d57f-4acf-ae30-fadd9e039a6b" targetNamespace="http://schemas.microsoft.com/office/2006/metadata/properties" ma:root="true" ma:fieldsID="7f07137e776c291b3f123817aed2481b" ns3:_="" ns4:_="">
    <xsd:import namespace="8a85a0d8-ce04-432b-996d-c7f6a40899b9"/>
    <xsd:import namespace="7f436ff6-d57f-4acf-ae30-fadd9e039a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5a0d8-ce04-432b-996d-c7f6a4089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36ff6-d57f-4acf-ae30-fadd9e039a6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542FDA-BD8F-47C5-8751-C9AF26347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5a0d8-ce04-432b-996d-c7f6a40899b9"/>
    <ds:schemaRef ds:uri="7f436ff6-d57f-4acf-ae30-fadd9e039a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D11858-AB38-455C-9D2A-48CEFCB0F0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AA060E-3AE2-4EE3-A8F1-13C1C61D1962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f436ff6-d57f-4acf-ae30-fadd9e039a6b"/>
    <ds:schemaRef ds:uri="http://schemas.openxmlformats.org/package/2006/metadata/core-properties"/>
    <ds:schemaRef ds:uri="http://purl.org/dc/dcmitype/"/>
    <ds:schemaRef ds:uri="8a85a0d8-ce04-432b-996d-c7f6a40899b9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10123</TotalTime>
  <Words>870</Words>
  <Application>Microsoft Office PowerPoint</Application>
  <PresentationFormat>Širokoúhlá obrazovka</PresentationFormat>
  <Paragraphs>111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Neue Haas Grotesk Text Pro</vt:lpstr>
      <vt:lpstr>Wingdings</vt:lpstr>
      <vt:lpstr>PunchcardVTI</vt:lpstr>
      <vt:lpstr>Buňka  a živý svět</vt:lpstr>
      <vt:lpstr>Biologie věda o životě  jako součást přírodopisu</vt:lpstr>
      <vt:lpstr>Buňka</vt:lpstr>
      <vt:lpstr>Mikroskop</vt:lpstr>
      <vt:lpstr>Buňku podle své stavby rozlišujeme</vt:lpstr>
      <vt:lpstr>Stavba živočišné buňky</vt:lpstr>
      <vt:lpstr>Rostlinná buňka  liší se od živočišné</vt:lpstr>
      <vt:lpstr>Rozdíly ještě jednou</vt:lpstr>
      <vt:lpstr>Prokaryotská buňka typická pro bakterie</vt:lpstr>
      <vt:lpstr>Co všechno buňka umí?</vt:lpstr>
      <vt:lpstr>Mnohobuněčný organismus</vt:lpstr>
      <vt:lpstr>Soubory tvarově stejných buněk vykonávajících určitou funkci</vt:lpstr>
      <vt:lpstr>Výživa živočišné buňky</vt:lpstr>
      <vt:lpstr>Fagocytóza</vt:lpstr>
      <vt:lpstr>Buněčné rozmnožování</vt:lpstr>
      <vt:lpstr>Prezentace aplikace PowerPoint</vt:lpstr>
      <vt:lpstr>Nepohlavní rozmnožování - mitóza</vt:lpstr>
      <vt:lpstr>Pohlavní rozmnožování - meióza</vt:lpstr>
      <vt:lpstr>Viry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Buňka  a živý svět</dc:title>
  <dc:creator>Coufal Petr</dc:creator>
  <cp:lastModifiedBy>Coufal Petr</cp:lastModifiedBy>
  <cp:revision>1</cp:revision>
  <dcterms:created xsi:type="dcterms:W3CDTF">2022-07-08T20:28:50Z</dcterms:created>
  <dcterms:modified xsi:type="dcterms:W3CDTF">2022-11-14T17:42:12Z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0x0101002C9D283C53298C45B6748CB153CB677C</vt:lpwstr>
  </property>
</Properties>
</file>